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75" r:id="rId1"/>
    <p:sldMasterId id="2147483876" r:id="rId2"/>
    <p:sldMasterId id="2147483877" r:id="rId3"/>
  </p:sldMasterIdLst>
  <p:notesMasterIdLst>
    <p:notesMasterId r:id="rId67"/>
  </p:notesMasterIdLst>
  <p:sldIdLst>
    <p:sldId id="304" r:id="rId4"/>
    <p:sldId id="322" r:id="rId5"/>
    <p:sldId id="300" r:id="rId6"/>
    <p:sldId id="301" r:id="rId7"/>
    <p:sldId id="302" r:id="rId8"/>
    <p:sldId id="323" r:id="rId9"/>
    <p:sldId id="333" r:id="rId10"/>
    <p:sldId id="334" r:id="rId11"/>
    <p:sldId id="272" r:id="rId12"/>
    <p:sldId id="353" r:id="rId13"/>
    <p:sldId id="354" r:id="rId14"/>
    <p:sldId id="349" r:id="rId15"/>
    <p:sldId id="260" r:id="rId16"/>
    <p:sldId id="263" r:id="rId17"/>
    <p:sldId id="273" r:id="rId18"/>
    <p:sldId id="338" r:id="rId19"/>
    <p:sldId id="366" r:id="rId20"/>
    <p:sldId id="367" r:id="rId21"/>
    <p:sldId id="355" r:id="rId22"/>
    <p:sldId id="356" r:id="rId23"/>
    <p:sldId id="357" r:id="rId24"/>
    <p:sldId id="358" r:id="rId25"/>
    <p:sldId id="359" r:id="rId26"/>
    <p:sldId id="275" r:id="rId27"/>
    <p:sldId id="339" r:id="rId28"/>
    <p:sldId id="340" r:id="rId29"/>
    <p:sldId id="264" r:id="rId30"/>
    <p:sldId id="265" r:id="rId31"/>
    <p:sldId id="267" r:id="rId32"/>
    <p:sldId id="268" r:id="rId33"/>
    <p:sldId id="276" r:id="rId34"/>
    <p:sldId id="316" r:id="rId35"/>
    <p:sldId id="368" r:id="rId36"/>
    <p:sldId id="369" r:id="rId37"/>
    <p:sldId id="324" r:id="rId38"/>
    <p:sldId id="269" r:id="rId39"/>
    <p:sldId id="271" r:id="rId40"/>
    <p:sldId id="370" r:id="rId41"/>
    <p:sldId id="371" r:id="rId42"/>
    <p:sldId id="342" r:id="rId43"/>
    <p:sldId id="343" r:id="rId44"/>
    <p:sldId id="277" r:id="rId45"/>
    <p:sldId id="360" r:id="rId46"/>
    <p:sldId id="361" r:id="rId47"/>
    <p:sldId id="362" r:id="rId48"/>
    <p:sldId id="278" r:id="rId49"/>
    <p:sldId id="363" r:id="rId50"/>
    <p:sldId id="364" r:id="rId51"/>
    <p:sldId id="365" r:id="rId52"/>
    <p:sldId id="344" r:id="rId53"/>
    <p:sldId id="345" r:id="rId54"/>
    <p:sldId id="346" r:id="rId55"/>
    <p:sldId id="347" r:id="rId56"/>
    <p:sldId id="348" r:id="rId57"/>
    <p:sldId id="279" r:id="rId58"/>
    <p:sldId id="351" r:id="rId59"/>
    <p:sldId id="280" r:id="rId60"/>
    <p:sldId id="335" r:id="rId61"/>
    <p:sldId id="336" r:id="rId62"/>
    <p:sldId id="337" r:id="rId63"/>
    <p:sldId id="281" r:id="rId64"/>
    <p:sldId id="352" r:id="rId65"/>
    <p:sldId id="282" r:id="rId66"/>
  </p:sldIdLst>
  <p:sldSz cx="9907588" cy="6858000"/>
  <p:notesSz cx="6670675" cy="9928225"/>
  <p:defaultTextStyle>
    <a:defPPr>
      <a:defRPr lang="en-GB"/>
    </a:defPPr>
    <a:lvl1pPr algn="l" defTabSz="449263" rtl="0" eaLnBrk="0" fontAlgn="base" hangingPunct="0">
      <a:spcBef>
        <a:spcPct val="0"/>
      </a:spcBef>
      <a:spcAft>
        <a:spcPct val="0"/>
      </a:spcAft>
      <a:defRPr sz="800" kern="1200">
        <a:solidFill>
          <a:schemeClr val="bg1"/>
        </a:solidFill>
        <a:latin typeface="맑은 고딕" panose="020B0503020000020004" pitchFamily="34" charset="-127"/>
        <a:ea typeface="맑은 고딕" panose="020B0503020000020004" pitchFamily="34" charset="-127"/>
        <a:cs typeface="+mn-cs"/>
      </a:defRPr>
    </a:lvl1pPr>
    <a:lvl2pPr marL="742950" indent="-285750" algn="l" defTabSz="449263" rtl="0" eaLnBrk="0" fontAlgn="base" hangingPunct="0">
      <a:spcBef>
        <a:spcPct val="0"/>
      </a:spcBef>
      <a:spcAft>
        <a:spcPct val="0"/>
      </a:spcAft>
      <a:defRPr sz="800" kern="1200">
        <a:solidFill>
          <a:schemeClr val="bg1"/>
        </a:solidFill>
        <a:latin typeface="맑은 고딕" panose="020B0503020000020004" pitchFamily="34" charset="-127"/>
        <a:ea typeface="맑은 고딕" panose="020B0503020000020004" pitchFamily="34" charset="-127"/>
        <a:cs typeface="+mn-cs"/>
      </a:defRPr>
    </a:lvl2pPr>
    <a:lvl3pPr marL="1143000" indent="-228600" algn="l" defTabSz="449263" rtl="0" eaLnBrk="0" fontAlgn="base" hangingPunct="0">
      <a:spcBef>
        <a:spcPct val="0"/>
      </a:spcBef>
      <a:spcAft>
        <a:spcPct val="0"/>
      </a:spcAft>
      <a:defRPr sz="800" kern="1200">
        <a:solidFill>
          <a:schemeClr val="bg1"/>
        </a:solidFill>
        <a:latin typeface="맑은 고딕" panose="020B0503020000020004" pitchFamily="34" charset="-127"/>
        <a:ea typeface="맑은 고딕" panose="020B0503020000020004" pitchFamily="34" charset="-127"/>
        <a:cs typeface="+mn-cs"/>
      </a:defRPr>
    </a:lvl3pPr>
    <a:lvl4pPr marL="1600200" indent="-228600" algn="l" defTabSz="449263" rtl="0" eaLnBrk="0" fontAlgn="base" hangingPunct="0">
      <a:spcBef>
        <a:spcPct val="0"/>
      </a:spcBef>
      <a:spcAft>
        <a:spcPct val="0"/>
      </a:spcAft>
      <a:defRPr sz="800" kern="1200">
        <a:solidFill>
          <a:schemeClr val="bg1"/>
        </a:solidFill>
        <a:latin typeface="맑은 고딕" panose="020B0503020000020004" pitchFamily="34" charset="-127"/>
        <a:ea typeface="맑은 고딕" panose="020B0503020000020004" pitchFamily="34" charset="-127"/>
        <a:cs typeface="+mn-cs"/>
      </a:defRPr>
    </a:lvl4pPr>
    <a:lvl5pPr marL="2057400" indent="-228600" algn="l" defTabSz="449263" rtl="0" eaLnBrk="0" fontAlgn="base" hangingPunct="0">
      <a:spcBef>
        <a:spcPct val="0"/>
      </a:spcBef>
      <a:spcAft>
        <a:spcPct val="0"/>
      </a:spcAft>
      <a:defRPr sz="800" kern="1200">
        <a:solidFill>
          <a:schemeClr val="bg1"/>
        </a:solidFill>
        <a:latin typeface="맑은 고딕" panose="020B0503020000020004" pitchFamily="34" charset="-127"/>
        <a:ea typeface="맑은 고딕" panose="020B0503020000020004" pitchFamily="34" charset="-127"/>
        <a:cs typeface="+mn-cs"/>
      </a:defRPr>
    </a:lvl5pPr>
    <a:lvl6pPr marL="2286000" algn="l" defTabSz="914400" rtl="0" eaLnBrk="1" latinLnBrk="0" hangingPunct="1">
      <a:defRPr sz="800" kern="1200">
        <a:solidFill>
          <a:schemeClr val="bg1"/>
        </a:solidFill>
        <a:latin typeface="맑은 고딕" panose="020B0503020000020004" pitchFamily="34" charset="-127"/>
        <a:ea typeface="맑은 고딕" panose="020B0503020000020004" pitchFamily="34" charset="-127"/>
        <a:cs typeface="+mn-cs"/>
      </a:defRPr>
    </a:lvl6pPr>
    <a:lvl7pPr marL="2743200" algn="l" defTabSz="914400" rtl="0" eaLnBrk="1" latinLnBrk="0" hangingPunct="1">
      <a:defRPr sz="800" kern="1200">
        <a:solidFill>
          <a:schemeClr val="bg1"/>
        </a:solidFill>
        <a:latin typeface="맑은 고딕" panose="020B0503020000020004" pitchFamily="34" charset="-127"/>
        <a:ea typeface="맑은 고딕" panose="020B0503020000020004" pitchFamily="34" charset="-127"/>
        <a:cs typeface="+mn-cs"/>
      </a:defRPr>
    </a:lvl7pPr>
    <a:lvl8pPr marL="3200400" algn="l" defTabSz="914400" rtl="0" eaLnBrk="1" latinLnBrk="0" hangingPunct="1">
      <a:defRPr sz="800" kern="1200">
        <a:solidFill>
          <a:schemeClr val="bg1"/>
        </a:solidFill>
        <a:latin typeface="맑은 고딕" panose="020B0503020000020004" pitchFamily="34" charset="-127"/>
        <a:ea typeface="맑은 고딕" panose="020B0503020000020004" pitchFamily="34" charset="-127"/>
        <a:cs typeface="+mn-cs"/>
      </a:defRPr>
    </a:lvl8pPr>
    <a:lvl9pPr marL="3657600" algn="l" defTabSz="914400" rtl="0" eaLnBrk="1" latinLnBrk="0" hangingPunct="1">
      <a:defRPr sz="800" kern="1200">
        <a:solidFill>
          <a:schemeClr val="bg1"/>
        </a:solidFill>
        <a:latin typeface="맑은 고딕" panose="020B0503020000020004" pitchFamily="34" charset="-127"/>
        <a:ea typeface="맑은 고딕" panose="020B0503020000020004" pitchFamily="34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>
          <p15:clr>
            <a:srgbClr val="A4A3A4"/>
          </p15:clr>
        </p15:guide>
        <p15:guide id="2" pos="287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  <p15:guide id="3" orient="horz" pos="2159">
          <p15:clr>
            <a:srgbClr val="A4A3A4"/>
          </p15:clr>
        </p15:guide>
        <p15:guide id="4" pos="2879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indows 사용자" initials="W사" lastIdx="1" clrIdx="0">
    <p:extLst>
      <p:ext uri="{19B8F6BF-5375-455C-9EA6-DF929625EA0E}">
        <p15:presenceInfo xmlns:p15="http://schemas.microsoft.com/office/powerpoint/2012/main" userId="Windows 사용자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17" autoAdjust="0"/>
    <p:restoredTop sz="94660"/>
  </p:normalViewPr>
  <p:slideViewPr>
    <p:cSldViewPr snapToObjects="1">
      <p:cViewPr varScale="1">
        <p:scale>
          <a:sx n="108" d="100"/>
          <a:sy n="108" d="100"/>
        </p:scale>
        <p:origin x="1452" y="96"/>
      </p:cViewPr>
      <p:guideLst>
        <p:guide orient="horz" pos="2159"/>
        <p:guide pos="2879"/>
      </p:guideLst>
    </p:cSldViewPr>
  </p:slideViewPr>
  <p:outlineViewPr>
    <p:cViewPr varScale="1">
      <p:scale>
        <a:sx n="170" d="200"/>
        <a:sy n="170" d="200"/>
      </p:scale>
      <p:origin x="-780" y="-8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796"/>
    </p:cViewPr>
  </p:sorterViewPr>
  <p:notesViewPr>
    <p:cSldViewPr snapToObjects="1">
      <p:cViewPr varScale="1">
        <p:scale>
          <a:sx n="59" d="100"/>
          <a:sy n="59" d="100"/>
        </p:scale>
        <p:origin x="-1752" y="-72"/>
      </p:cViewPr>
      <p:guideLst>
        <p:guide orient="horz" pos="2880"/>
        <p:guide pos="2160"/>
        <p:guide orient="horz" pos="2159"/>
        <p:guide pos="2879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slide" Target="slides/slide60.xml"/><Relationship Id="rId68" Type="http://schemas.openxmlformats.org/officeDocument/2006/relationships/commentAuthors" Target="commentAuthors.xml"/><Relationship Id="rId7" Type="http://schemas.openxmlformats.org/officeDocument/2006/relationships/slide" Target="slides/slide4.xml"/><Relationship Id="rId71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slide" Target="slides/slide63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61" Type="http://schemas.openxmlformats.org/officeDocument/2006/relationships/slide" Target="slides/slide58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presProps" Target="presProp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viewProps" Target="view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3-18T17:47:09.925" idx="1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AutoShape 1">
            <a:extLst>
              <a:ext uri="{FF2B5EF4-FFF2-40B4-BE49-F238E27FC236}">
                <a16:creationId xmlns:a16="http://schemas.microsoft.com/office/drawing/2014/main" id="{56EF861C-007A-4247-85C5-E194774A94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670675" cy="9928225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ko-KR" altLang="en-US"/>
          </a:p>
        </p:txBody>
      </p:sp>
      <p:sp>
        <p:nvSpPr>
          <p:cNvPr id="4099" name="Text Box 2">
            <a:extLst>
              <a:ext uri="{FF2B5EF4-FFF2-40B4-BE49-F238E27FC236}">
                <a16:creationId xmlns:a16="http://schemas.microsoft.com/office/drawing/2014/main" id="{0B6F6B52-557E-47FB-A536-5F0A3BBE6A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0"/>
            <a:ext cx="2889250" cy="496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ko-KR" altLang="en-US"/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D9A3A2C5-EAA3-4317-AB6E-F50665E8147F}"/>
              </a:ext>
            </a:extLst>
          </p:cNvPr>
          <p:cNvSpPr>
            <a:spLocks noGrp="1" noChangeArrowheads="1"/>
          </p:cNvSpPr>
          <p:nvPr>
            <p:ph type="dt"/>
          </p:nvPr>
        </p:nvSpPr>
        <p:spPr bwMode="auto">
          <a:xfrm>
            <a:off x="3778250" y="0"/>
            <a:ext cx="2887663" cy="4953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r" eaLnBrk="1" hangingPunct="1">
              <a:buClrTx/>
              <a:buSzPct val="100000"/>
              <a:buFontTx/>
              <a:buNone/>
              <a:tabLst>
                <a:tab pos="723900" algn="l"/>
                <a:tab pos="1447800" algn="l"/>
                <a:tab pos="2171700" algn="l"/>
              </a:tabLst>
              <a:defRPr sz="120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</a:lstStyle>
          <a:p>
            <a:pPr>
              <a:defRPr/>
            </a:pPr>
            <a:r>
              <a:rPr lang="ko-KR" altLang="ko-KR"/>
              <a:t>20年 1月 15日</a:t>
            </a:r>
          </a:p>
        </p:txBody>
      </p:sp>
      <p:sp>
        <p:nvSpPr>
          <p:cNvPr id="4101" name="Rectangle 4">
            <a:extLst>
              <a:ext uri="{FF2B5EF4-FFF2-40B4-BE49-F238E27FC236}">
                <a16:creationId xmlns:a16="http://schemas.microsoft.com/office/drawing/2014/main" id="{1D6764C6-0C32-47F0-BF99-BD51AEAF5F98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646113" y="744538"/>
            <a:ext cx="5375275" cy="3721100"/>
          </a:xfrm>
          <a:prstGeom prst="rect">
            <a:avLst/>
          </a:prstGeom>
          <a:noFill/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FA3892C7-E6BD-4065-82CF-D02548FB5D3A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 bwMode="auto">
          <a:xfrm>
            <a:off x="666750" y="4716463"/>
            <a:ext cx="5334000" cy="446563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endParaRPr lang="ko-KR" altLang="ko-KR" noProof="0"/>
          </a:p>
        </p:txBody>
      </p:sp>
      <p:sp>
        <p:nvSpPr>
          <p:cNvPr id="4103" name="Text Box 6">
            <a:extLst>
              <a:ext uri="{FF2B5EF4-FFF2-40B4-BE49-F238E27FC236}">
                <a16:creationId xmlns:a16="http://schemas.microsoft.com/office/drawing/2014/main" id="{D9CB4169-2CD9-4100-AA59-3165E7E5AD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9429750"/>
            <a:ext cx="2889250" cy="496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ko-KR" altLang="en-US"/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id="{2C1DE932-DC74-447E-AD24-CAD55C66F3C7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 bwMode="auto">
          <a:xfrm>
            <a:off x="3778250" y="9429750"/>
            <a:ext cx="2887663" cy="4953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 algn="r" eaLnBrk="1" hangingPunct="1">
              <a:buClrTx/>
              <a:buSzPct val="100000"/>
              <a:buFontTx/>
              <a:buNone/>
              <a:tabLst>
                <a:tab pos="723900" algn="l"/>
                <a:tab pos="1447800" algn="l"/>
                <a:tab pos="2171700" algn="l"/>
              </a:tabLst>
              <a:defRPr sz="1200" smtClean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</a:lstStyle>
          <a:p>
            <a:pPr>
              <a:defRPr/>
            </a:pPr>
            <a:fld id="{9ADB3FDB-566F-4732-B7FD-2566E7CFC039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514859304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1pPr>
    <a:lvl2pPr marL="742950" indent="-28575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2pPr>
    <a:lvl3pPr marL="11430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3pPr>
    <a:lvl4pPr marL="16002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4pPr>
    <a:lvl5pPr marL="20574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3">
            <a:extLst>
              <a:ext uri="{FF2B5EF4-FFF2-40B4-BE49-F238E27FC236}">
                <a16:creationId xmlns:a16="http://schemas.microsoft.com/office/drawing/2014/main" id="{38B438A7-4309-4160-9536-247B76B9F19A}"/>
              </a:ext>
            </a:extLst>
          </p:cNvPr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pPr marL="0" marR="0" lvl="0" indent="0" algn="r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723900" algn="l"/>
                <a:tab pos="1447800" algn="l"/>
                <a:tab pos="2171700" algn="l"/>
              </a:tabLst>
              <a:defRPr/>
            </a:pPr>
            <a:r>
              <a:rPr kumimoji="0" lang="ko-KR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34" charset="-127"/>
                <a:ea typeface="굴림" panose="020B0600000101010101" pitchFamily="34" charset="-127"/>
                <a:cs typeface="+mn-cs"/>
              </a:rPr>
              <a:t>20年 1月 15日</a:t>
            </a:r>
          </a:p>
        </p:txBody>
      </p:sp>
      <p:sp>
        <p:nvSpPr>
          <p:cNvPr id="12291" name="Rectangle 7">
            <a:extLst>
              <a:ext uri="{FF2B5EF4-FFF2-40B4-BE49-F238E27FC236}">
                <a16:creationId xmlns:a16="http://schemas.microsoft.com/office/drawing/2014/main" id="{28348711-4B0D-4344-94F2-179B070D9D27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pPr marL="0" marR="0" lvl="0" indent="0" algn="r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723900" algn="l"/>
                <a:tab pos="1447800" algn="l"/>
                <a:tab pos="2171700" algn="l"/>
              </a:tabLst>
              <a:defRPr/>
            </a:pPr>
            <a:fld id="{CE718E2C-BE9D-4F2B-BF6F-4495784D1E70}" type="slidenum"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34" charset="-127"/>
                <a:ea typeface="굴림" panose="020B0600000101010101" pitchFamily="34" charset="-127"/>
                <a:cs typeface="+mn-cs"/>
              </a:rPr>
              <a:pPr marL="0" marR="0" lvl="0" indent="0" algn="r" defTabSz="4492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723900" algn="l"/>
                  <a:tab pos="1447800" algn="l"/>
                  <a:tab pos="2171700" algn="l"/>
                </a:tabLst>
                <a:defRPr/>
              </a:pPr>
              <a:t>1</a:t>
            </a:fld>
            <a:endParaRPr kumimoji="0" lang="en-US" altLang="ko-K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anose="020B0600000101010101" pitchFamily="34" charset="-127"/>
              <a:ea typeface="굴림" panose="020B0600000101010101" pitchFamily="34" charset="-127"/>
              <a:cs typeface="+mn-cs"/>
            </a:endParaRPr>
          </a:p>
        </p:txBody>
      </p:sp>
      <p:sp>
        <p:nvSpPr>
          <p:cNvPr id="12292" name="Rectangle 1">
            <a:extLst>
              <a:ext uri="{FF2B5EF4-FFF2-40B4-BE49-F238E27FC236}">
                <a16:creationId xmlns:a16="http://schemas.microsoft.com/office/drawing/2014/main" id="{F1EFA221-F557-4063-BC7A-8AFBFB8B6934}"/>
              </a:ext>
            </a:extLst>
          </p:cNvPr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646113" y="744538"/>
            <a:ext cx="5376862" cy="3722687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293" name="Rectangle 2">
            <a:extLst>
              <a:ext uri="{FF2B5EF4-FFF2-40B4-BE49-F238E27FC236}">
                <a16:creationId xmlns:a16="http://schemas.microsoft.com/office/drawing/2014/main" id="{298C2D2E-7B22-47CA-8EE6-CBF8C1DD054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666750" y="4716463"/>
            <a:ext cx="5335588" cy="44672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ko-KR"/>
          </a:p>
        </p:txBody>
      </p:sp>
    </p:spTree>
    <p:extLst>
      <p:ext uri="{BB962C8B-B14F-4D97-AF65-F5344CB8AC3E}">
        <p14:creationId xmlns:p14="http://schemas.microsoft.com/office/powerpoint/2010/main" val="33858299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3">
            <a:extLst>
              <a:ext uri="{FF2B5EF4-FFF2-40B4-BE49-F238E27FC236}">
                <a16:creationId xmlns:a16="http://schemas.microsoft.com/office/drawing/2014/main" id="{38B438A7-4309-4160-9536-247B76B9F19A}"/>
              </a:ext>
            </a:extLst>
          </p:cNvPr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pPr>
              <a:buClrTx/>
              <a:buFontTx/>
              <a:buNone/>
            </a:pPr>
            <a:r>
              <a:rPr lang="ko-KR" altLang="ko-KR" sz="1200"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rPr>
              <a:t>20年 1月 15日</a:t>
            </a:r>
          </a:p>
        </p:txBody>
      </p:sp>
      <p:sp>
        <p:nvSpPr>
          <p:cNvPr id="12291" name="Rectangle 7">
            <a:extLst>
              <a:ext uri="{FF2B5EF4-FFF2-40B4-BE49-F238E27FC236}">
                <a16:creationId xmlns:a16="http://schemas.microsoft.com/office/drawing/2014/main" id="{28348711-4B0D-4344-94F2-179B070D9D27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pPr>
              <a:buClrTx/>
              <a:buFontTx/>
              <a:buNone/>
            </a:pPr>
            <a:fld id="{CE718E2C-BE9D-4F2B-BF6F-4495784D1E70}" type="slidenum">
              <a:rPr lang="en-US" altLang="ko-KR" sz="1200"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rPr>
              <a:pPr>
                <a:buClrTx/>
                <a:buFontTx/>
                <a:buNone/>
              </a:pPr>
              <a:t>10</a:t>
            </a:fld>
            <a:endParaRPr lang="en-US" altLang="ko-KR" sz="1200">
              <a:solidFill>
                <a:srgbClr val="000000"/>
              </a:solidFill>
              <a:latin typeface="굴림" panose="020B0600000101010101" pitchFamily="34" charset="-127"/>
              <a:ea typeface="굴림" panose="020B0600000101010101" pitchFamily="34" charset="-127"/>
            </a:endParaRPr>
          </a:p>
        </p:txBody>
      </p:sp>
      <p:sp>
        <p:nvSpPr>
          <p:cNvPr id="12292" name="Rectangle 1">
            <a:extLst>
              <a:ext uri="{FF2B5EF4-FFF2-40B4-BE49-F238E27FC236}">
                <a16:creationId xmlns:a16="http://schemas.microsoft.com/office/drawing/2014/main" id="{F1EFA221-F557-4063-BC7A-8AFBFB8B6934}"/>
              </a:ext>
            </a:extLst>
          </p:cNvPr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646113" y="744538"/>
            <a:ext cx="5376862" cy="3722687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293" name="Rectangle 2">
            <a:extLst>
              <a:ext uri="{FF2B5EF4-FFF2-40B4-BE49-F238E27FC236}">
                <a16:creationId xmlns:a16="http://schemas.microsoft.com/office/drawing/2014/main" id="{298C2D2E-7B22-47CA-8EE6-CBF8C1DD054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666750" y="4716463"/>
            <a:ext cx="5335588" cy="44672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ko-KR"/>
          </a:p>
        </p:txBody>
      </p:sp>
    </p:spTree>
    <p:extLst>
      <p:ext uri="{BB962C8B-B14F-4D97-AF65-F5344CB8AC3E}">
        <p14:creationId xmlns:p14="http://schemas.microsoft.com/office/powerpoint/2010/main" val="22949913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3">
            <a:extLst>
              <a:ext uri="{FF2B5EF4-FFF2-40B4-BE49-F238E27FC236}">
                <a16:creationId xmlns:a16="http://schemas.microsoft.com/office/drawing/2014/main" id="{38B438A7-4309-4160-9536-247B76B9F19A}"/>
              </a:ext>
            </a:extLst>
          </p:cNvPr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pPr>
              <a:buClrTx/>
              <a:buFontTx/>
              <a:buNone/>
            </a:pPr>
            <a:r>
              <a:rPr lang="ko-KR" altLang="ko-KR" sz="1200"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rPr>
              <a:t>20年 1月 15日</a:t>
            </a:r>
          </a:p>
        </p:txBody>
      </p:sp>
      <p:sp>
        <p:nvSpPr>
          <p:cNvPr id="12291" name="Rectangle 7">
            <a:extLst>
              <a:ext uri="{FF2B5EF4-FFF2-40B4-BE49-F238E27FC236}">
                <a16:creationId xmlns:a16="http://schemas.microsoft.com/office/drawing/2014/main" id="{28348711-4B0D-4344-94F2-179B070D9D27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pPr>
              <a:buClrTx/>
              <a:buFontTx/>
              <a:buNone/>
            </a:pPr>
            <a:fld id="{CE718E2C-BE9D-4F2B-BF6F-4495784D1E70}" type="slidenum">
              <a:rPr lang="en-US" altLang="ko-KR" sz="1200"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rPr>
              <a:pPr>
                <a:buClrTx/>
                <a:buFontTx/>
                <a:buNone/>
              </a:pPr>
              <a:t>11</a:t>
            </a:fld>
            <a:endParaRPr lang="en-US" altLang="ko-KR" sz="1200">
              <a:solidFill>
                <a:srgbClr val="000000"/>
              </a:solidFill>
              <a:latin typeface="굴림" panose="020B0600000101010101" pitchFamily="34" charset="-127"/>
              <a:ea typeface="굴림" panose="020B0600000101010101" pitchFamily="34" charset="-127"/>
            </a:endParaRPr>
          </a:p>
        </p:txBody>
      </p:sp>
      <p:sp>
        <p:nvSpPr>
          <p:cNvPr id="12292" name="Rectangle 1">
            <a:extLst>
              <a:ext uri="{FF2B5EF4-FFF2-40B4-BE49-F238E27FC236}">
                <a16:creationId xmlns:a16="http://schemas.microsoft.com/office/drawing/2014/main" id="{F1EFA221-F557-4063-BC7A-8AFBFB8B6934}"/>
              </a:ext>
            </a:extLst>
          </p:cNvPr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646113" y="744538"/>
            <a:ext cx="5376862" cy="3722687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293" name="Rectangle 2">
            <a:extLst>
              <a:ext uri="{FF2B5EF4-FFF2-40B4-BE49-F238E27FC236}">
                <a16:creationId xmlns:a16="http://schemas.microsoft.com/office/drawing/2014/main" id="{298C2D2E-7B22-47CA-8EE6-CBF8C1DD054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666750" y="4716463"/>
            <a:ext cx="5335588" cy="44672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ko-KR"/>
          </a:p>
        </p:txBody>
      </p:sp>
    </p:spTree>
    <p:extLst>
      <p:ext uri="{BB962C8B-B14F-4D97-AF65-F5344CB8AC3E}">
        <p14:creationId xmlns:p14="http://schemas.microsoft.com/office/powerpoint/2010/main" val="2778286538"/>
      </p:ext>
    </p:extLst>
  </p:cSld>
  <p:clrMapOvr>
    <a:masterClrMapping/>
  </p:clrMapOvr>
</p:notes>
</file>

<file path=ppt/notesSlides/notesSlide12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bg>
          <p:bgPr>
            <a:solidFill>
              <a:srgbClr val="FFFFFF"/>
            </a:solidFill>
            <a:effectLst/>
          </p:bgPr>
        </p:bg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8194" name="Rectangle 8193"/>
              <p:cNvSpPr txBox="1">
                <a:spLocks noGrp="1"/>
              </p:cNvSpPr>
              <p:nvPr>
                <p:ph type="dt"/>
              </p:nvPr>
            </p:nvSpPr>
            <p:spPr>
              <a:xfrm>
                <a:off x="3778250" y="0"/>
                <a:ext cx="2888615" cy="495935"/>
              </a:xfrm>
              <a:prstGeom prst="rect">
                <a:avLst/>
              </a:prstGeom>
              <a:noFill/>
              <a:ln w="0">
                <a:noFill/>
                <a:prstDash/>
              </a:ln>
            </p:spPr>
            <p:txBody>
              <a:bodyPr vert="horz" wrap="square" lIns="90170" tIns="46990" rIns="90170" bIns="46990" numCol="1" anchor="t">
                <a:noAutofit/>
              </a:bodyPr>
              <a:lstStyle>
                <a:lvl1pPr marL="0" indent="0" defTabSz="508000">
                  <a:buFontTx/>
                  <a:buNone/>
                  <a:defRPr lang="en-GB" altLang="en-US" sz="800">
                    <a:solidFill>
                      <a:schemeClr val="bg1"/>
                    </a:solidFill>
                    <a:latin typeface="맑은 고딕" charset="0"/>
                    <a:ea typeface="맑은 고딕" charset="0"/>
                  </a:defRPr>
                </a:lvl1pPr>
                <a:lvl2pPr marL="0" indent="0" defTabSz="508000">
                  <a:buFontTx/>
                  <a:buNone/>
                  <a:defRPr lang="en-GB" altLang="en-US" sz="800">
                    <a:solidFill>
                      <a:schemeClr val="bg1"/>
                    </a:solidFill>
                    <a:latin typeface="맑은 고딕" charset="0"/>
                    <a:ea typeface="맑은 고딕" charset="0"/>
                  </a:defRPr>
                </a:lvl2pPr>
                <a:lvl3pPr marL="0" indent="0" defTabSz="508000">
                  <a:buFontTx/>
                  <a:buNone/>
                  <a:defRPr lang="en-GB" altLang="en-US" sz="800">
                    <a:solidFill>
                      <a:schemeClr val="bg1"/>
                    </a:solidFill>
                    <a:latin typeface="맑은 고딕" charset="0"/>
                    <a:ea typeface="맑은 고딕" charset="0"/>
                  </a:defRPr>
                </a:lvl3pPr>
                <a:lvl4pPr marL="0" indent="0" defTabSz="508000">
                  <a:buFontTx/>
                  <a:buNone/>
                  <a:defRPr lang="en-GB" altLang="en-US" sz="800">
                    <a:solidFill>
                      <a:schemeClr val="bg1"/>
                    </a:solidFill>
                    <a:latin typeface="맑은 고딕" charset="0"/>
                    <a:ea typeface="맑은 고딕" charset="0"/>
                  </a:defRPr>
                </a:lvl4pPr>
                <a:lvl5pPr marL="0" indent="0" defTabSz="508000">
                  <a:buFontTx/>
                  <a:buNone/>
                  <a:defRPr lang="en-GB" altLang="en-US" sz="800">
                    <a:solidFill>
                      <a:schemeClr val="bg1"/>
                    </a:solidFill>
                    <a:latin typeface="맑은 고딕" charset="0"/>
                    <a:ea typeface="맑은 고딕" charset="0"/>
                  </a:defRPr>
                </a:lvl5pPr>
                <a:lvl6pPr marL="2514600" indent="-228600" defTabSz="449580" eaLnBrk="0" fontAlgn="base" hangingPunct="0">
                  <a:spcBef>
                    <a:spcPct val="0"/>
                  </a:spcBef>
                  <a:spcAft>
                    <a:spcPct val="0"/>
                  </a:spcAft>
                  <a:buFontTx/>
                  <a:buNone/>
                  <a:defRPr lang="en-GB" altLang="en-US" sz="800">
                    <a:solidFill>
                      <a:schemeClr val="bg1"/>
                    </a:solidFill>
                    <a:latin typeface="맑은 고딕" charset="0"/>
                    <a:ea typeface="맑은 고딕" charset="0"/>
                  </a:defRPr>
                </a:lvl6pPr>
                <a:lvl7pPr marL="2971800" indent="-228600" defTabSz="449580" eaLnBrk="0" fontAlgn="base" hangingPunct="0">
                  <a:spcBef>
                    <a:spcPct val="0"/>
                  </a:spcBef>
                  <a:spcAft>
                    <a:spcPct val="0"/>
                  </a:spcAft>
                  <a:buFontTx/>
                  <a:buNone/>
                  <a:defRPr lang="en-GB" altLang="en-US" sz="800">
                    <a:solidFill>
                      <a:schemeClr val="bg1"/>
                    </a:solidFill>
                    <a:latin typeface="맑은 고딕" charset="0"/>
                    <a:ea typeface="맑은 고딕" charset="0"/>
                  </a:defRPr>
                </a:lvl7pPr>
                <a:lvl8pPr marL="3429000" indent="-228600" defTabSz="449580" eaLnBrk="0" fontAlgn="base" hangingPunct="0">
                  <a:spcBef>
                    <a:spcPct val="0"/>
                  </a:spcBef>
                  <a:spcAft>
                    <a:spcPct val="0"/>
                  </a:spcAft>
                  <a:buFontTx/>
                  <a:buNone/>
                  <a:defRPr lang="en-GB" altLang="en-US" sz="800">
                    <a:solidFill>
                      <a:schemeClr val="bg1"/>
                    </a:solidFill>
                    <a:latin typeface="맑은 고딕" charset="0"/>
                    <a:ea typeface="맑은 고딕" charset="0"/>
                  </a:defRPr>
                </a:lvl8pPr>
                <a:lvl9pPr marL="3886200" indent="-228600" defTabSz="449580" eaLnBrk="0" fontAlgn="base" hangingPunct="0">
                  <a:spcBef>
                    <a:spcPct val="0"/>
                  </a:spcBef>
                  <a:spcAft>
                    <a:spcPct val="0"/>
                  </a:spcAft>
                  <a:buFontTx/>
                  <a:buNone/>
                  <a:defRPr lang="en-GB" altLang="en-US" sz="800">
                    <a:solidFill>
                      <a:schemeClr val="bg1"/>
                    </a:solidFill>
                    <a:latin typeface="맑은 고딕" charset="0"/>
                    <a:ea typeface="맑은 고딕" charset="0"/>
                  </a:defRPr>
                </a:lvl9pPr>
              </a:lstStyle>
              <a:p>
                <a:pPr marL="0" indent="0" defTabSz="508000">
                  <a:buFontTx/>
                  <a:buNone/>
                </a:pPr>
                <a:r>
                  <a:rPr lang="ko-KR" altLang="ko-KR" sz="1200">
                    <a:solidFill>
                      <a:srgbClr val="000000"/>
                    </a:solidFill>
                    <a:latin typeface="굴림" charset="0"/>
                    <a:ea typeface="굴림" charset="0"/>
                  </a:rPr>
                  <a:t>20年 1月 15日</a:t>
                </a:r>
              </a:p>
            </p:txBody>
          </p:sp>
          <p:sp>
            <p:nvSpPr>
              <p:cNvPr id="8195" name="Rectangle 8194"/>
              <p:cNvSpPr txBox="1">
                <a:spLocks noGrp="1"/>
              </p:cNvSpPr>
              <p:nvPr>
                <p:ph type="sldNum"/>
              </p:nvPr>
            </p:nvSpPr>
            <p:spPr>
              <a:xfrm>
                <a:off x="3778250" y="9429750"/>
                <a:ext cx="2888615" cy="495935"/>
              </a:xfrm>
              <a:prstGeom prst="rect">
                <a:avLst/>
              </a:prstGeom>
              <a:noFill/>
              <a:ln w="0">
                <a:noFill/>
                <a:prstDash/>
              </a:ln>
            </p:spPr>
            <p:txBody>
              <a:bodyPr vert="horz" wrap="square" lIns="90170" tIns="46990" rIns="90170" bIns="46990" numCol="1" anchor="b">
                <a:noAutofit/>
              </a:bodyPr>
              <a:lstStyle>
                <a:lvl1pPr marL="0" indent="0" defTabSz="508000">
                  <a:buFontTx/>
                  <a:buNone/>
                  <a:defRPr lang="en-GB" altLang="en-US" sz="800">
                    <a:solidFill>
                      <a:schemeClr val="bg1"/>
                    </a:solidFill>
                    <a:latin typeface="맑은 고딕" charset="0"/>
                    <a:ea typeface="맑은 고딕" charset="0"/>
                  </a:defRPr>
                </a:lvl1pPr>
                <a:lvl2pPr marL="0" indent="0" defTabSz="508000">
                  <a:buFontTx/>
                  <a:buNone/>
                  <a:defRPr lang="en-GB" altLang="en-US" sz="800">
                    <a:solidFill>
                      <a:schemeClr val="bg1"/>
                    </a:solidFill>
                    <a:latin typeface="맑은 고딕" charset="0"/>
                    <a:ea typeface="맑은 고딕" charset="0"/>
                  </a:defRPr>
                </a:lvl2pPr>
                <a:lvl3pPr marL="0" indent="0" defTabSz="508000">
                  <a:buFontTx/>
                  <a:buNone/>
                  <a:defRPr lang="en-GB" altLang="en-US" sz="800">
                    <a:solidFill>
                      <a:schemeClr val="bg1"/>
                    </a:solidFill>
                    <a:latin typeface="맑은 고딕" charset="0"/>
                    <a:ea typeface="맑은 고딕" charset="0"/>
                  </a:defRPr>
                </a:lvl3pPr>
                <a:lvl4pPr marL="0" indent="0" defTabSz="508000">
                  <a:buFontTx/>
                  <a:buNone/>
                  <a:defRPr lang="en-GB" altLang="en-US" sz="800">
                    <a:solidFill>
                      <a:schemeClr val="bg1"/>
                    </a:solidFill>
                    <a:latin typeface="맑은 고딕" charset="0"/>
                    <a:ea typeface="맑은 고딕" charset="0"/>
                  </a:defRPr>
                </a:lvl4pPr>
                <a:lvl5pPr marL="0" indent="0" defTabSz="508000">
                  <a:buFontTx/>
                  <a:buNone/>
                  <a:defRPr lang="en-GB" altLang="en-US" sz="800">
                    <a:solidFill>
                      <a:schemeClr val="bg1"/>
                    </a:solidFill>
                    <a:latin typeface="맑은 고딕" charset="0"/>
                    <a:ea typeface="맑은 고딕" charset="0"/>
                  </a:defRPr>
                </a:lvl5pPr>
                <a:lvl6pPr marL="2514600" indent="-228600" defTabSz="449580" eaLnBrk="0" fontAlgn="base" hangingPunct="0">
                  <a:spcBef>
                    <a:spcPct val="0"/>
                  </a:spcBef>
                  <a:spcAft>
                    <a:spcPct val="0"/>
                  </a:spcAft>
                  <a:buFontTx/>
                  <a:buNone/>
                  <a:defRPr lang="en-GB" altLang="en-US" sz="800">
                    <a:solidFill>
                      <a:schemeClr val="bg1"/>
                    </a:solidFill>
                    <a:latin typeface="맑은 고딕" charset="0"/>
                    <a:ea typeface="맑은 고딕" charset="0"/>
                  </a:defRPr>
                </a:lvl6pPr>
                <a:lvl7pPr marL="2971800" indent="-228600" defTabSz="449580" eaLnBrk="0" fontAlgn="base" hangingPunct="0">
                  <a:spcBef>
                    <a:spcPct val="0"/>
                  </a:spcBef>
                  <a:spcAft>
                    <a:spcPct val="0"/>
                  </a:spcAft>
                  <a:buFontTx/>
                  <a:buNone/>
                  <a:defRPr lang="en-GB" altLang="en-US" sz="800">
                    <a:solidFill>
                      <a:schemeClr val="bg1"/>
                    </a:solidFill>
                    <a:latin typeface="맑은 고딕" charset="0"/>
                    <a:ea typeface="맑은 고딕" charset="0"/>
                  </a:defRPr>
                </a:lvl7pPr>
                <a:lvl8pPr marL="3429000" indent="-228600" defTabSz="449580" eaLnBrk="0" fontAlgn="base" hangingPunct="0">
                  <a:spcBef>
                    <a:spcPct val="0"/>
                  </a:spcBef>
                  <a:spcAft>
                    <a:spcPct val="0"/>
                  </a:spcAft>
                  <a:buFontTx/>
                  <a:buNone/>
                  <a:defRPr lang="en-GB" altLang="en-US" sz="800">
                    <a:solidFill>
                      <a:schemeClr val="bg1"/>
                    </a:solidFill>
                    <a:latin typeface="맑은 고딕" charset="0"/>
                    <a:ea typeface="맑은 고딕" charset="0"/>
                  </a:defRPr>
                </a:lvl8pPr>
                <a:lvl9pPr marL="3886200" indent="-228600" defTabSz="449580" eaLnBrk="0" fontAlgn="base" hangingPunct="0">
                  <a:spcBef>
                    <a:spcPct val="0"/>
                  </a:spcBef>
                  <a:spcAft>
                    <a:spcPct val="0"/>
                  </a:spcAft>
                  <a:buFontTx/>
                  <a:buNone/>
                  <a:defRPr lang="en-GB" altLang="en-US" sz="800">
                    <a:solidFill>
                      <a:schemeClr val="bg1"/>
                    </a:solidFill>
                    <a:latin typeface="맑은 고딕" charset="0"/>
                    <a:ea typeface="맑은 고딕" charset="0"/>
                  </a:defRPr>
                </a:lvl9pPr>
              </a:lstStyle>
              <a:p>
                <a:pPr marL="0" indent="0" defTabSz="508000">
                  <a:buFontTx/>
                  <a:buNone/>
                </a:pPr>
                <a:fld id="{B9320F77-B9A0-41C5-862A-B4B631284C64}" type="slidenum">
                  <a:rPr lang="en-US" altLang="ko-KR" sz="1200">
                    <a:solidFill>
                      <a:srgbClr val="000000"/>
                    </a:solidFill>
                    <a:latin typeface="굴림" charset="0"/>
                    <a:ea typeface="굴림" charset="0"/>
                  </a:rPr>
                  <a:t>12</a:t>
                </a:fld>
                <a:endParaRPr lang="en-US" altLang="ko-KR" sz="1200">
                  <a:solidFill>
                    <a:srgbClr val="000000"/>
                  </a:solidFill>
                  <a:latin typeface="굴림" charset="0"/>
                  <a:ea typeface="굴림" charset="0"/>
                </a:endParaRPr>
              </a:p>
            </p:txBody>
          </p:sp>
          <p:sp>
            <p:nvSpPr>
              <p:cNvPr id="8196" name="Rectangle 8195"/>
              <p:cNvSpPr txBox="1">
                <a:spLocks noGrp="1" noRot="1" noChangeAspect="1"/>
              </p:cNvSpPr>
              <p:nvPr>
                <p:ph type="sldImg"/>
              </p:nvPr>
            </p:nvSpPr>
            <p:spPr>
              <a:xfrm>
                <a:off x="646113" y="744538"/>
                <a:ext cx="5376862" cy="3722687"/>
              </a:xfrm>
              <a:prstGeom prst="rect">
                <a:avLst/>
              </a:prstGeom>
              <a:solidFill>
                <a:srgbClr val="FFFFFF"/>
              </a:solidFill>
              <a:ln w="0" cap="flat" cmpd="sng">
                <a:prstDash/>
              </a:ln>
            </p:spPr>
            <p:txBody>
              <a:bodyPr vert="horz" wrap="square" lIns="0" tIns="0" rIns="0" bIns="0" anchor="t">
                <a:noAutofit/>
              </a:bodyPr>
              <a:lstStyle/>
              <a:p>
                <a:pPr marL="0" indent="0" defTabSz="508000"/>
                <a:endParaRPr/>
              </a:p>
            </p:txBody>
          </p:sp>
          <p:sp>
            <p:nvSpPr>
              <p:cNvPr id="8197" name="Rectangle 8196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66750" y="4716780"/>
                <a:ext cx="5336540" cy="4467860"/>
              </a:xfrm>
              <a:prstGeom prst="rect">
                <a:avLst/>
              </a:prstGeom>
              <a:noFill/>
              <a:ln w="0">
                <a:noFill/>
                <a:prstDash/>
              </a:ln>
            </p:spPr>
            <p:txBody>
              <a:bodyPr vert="horz" wrap="none" lIns="90170" tIns="46990" rIns="90170" bIns="46990" numCol="1" anchor="ctr">
                <a:noAutofit/>
              </a:bodyPr>
              <a:lstStyle/>
              <a:p>
                <a:pPr marL="0" indent="0" defTabSz="508000"/>
                <a:endParaRPr/>
              </a:p>
            </p:txBody>
          </p:sp>
        </p:spTree>
        <p:extLst>
          <p:ext uri="{BB962C8B-B14F-4D97-AF65-F5344CB8AC3E}">
            <p14:creationId val="1043971944"/>
          </p:ext>
        </p:extLst>
      </p:cSld>
      <p:clrMapOvr>
        <a:masterClrMapping/>
      </p:clrMapOvr>
    </p:notes>
  </mc:Choice>
  <mc:Fallback xmlns:p14="http://schemas.microsoft.com/office/powerpoint/2010/main" xmlns="" xmlns:a="http://schemas.openxmlformats.org/drawingml/2006/main" xmlns:r="http://schemas.openxmlformats.org/officeDocument/2006/relationships" xmlns:p="http://schemas.openxmlformats.org/presentationml/2006/main" xmlns:mc="http://schemas.openxmlformats.org/markup-compatibility/2006">
    <p:transition spd="slow"/>
  </mc:Fallback>
</mc:AlternateContent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3">
            <a:extLst>
              <a:ext uri="{FF2B5EF4-FFF2-40B4-BE49-F238E27FC236}">
                <a16:creationId xmlns:a16="http://schemas.microsoft.com/office/drawing/2014/main" id="{38B438A7-4309-4160-9536-247B76B9F19A}"/>
              </a:ext>
            </a:extLst>
          </p:cNvPr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pPr marL="0" marR="0" lvl="0" indent="0" algn="r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723900" algn="l"/>
                <a:tab pos="1447800" algn="l"/>
                <a:tab pos="2171700" algn="l"/>
              </a:tabLst>
              <a:defRPr/>
            </a:pPr>
            <a:r>
              <a:rPr kumimoji="0" lang="ko-KR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34" charset="-127"/>
                <a:ea typeface="굴림" panose="020B0600000101010101" pitchFamily="34" charset="-127"/>
                <a:cs typeface="+mn-cs"/>
              </a:rPr>
              <a:t>20年 1月 15日</a:t>
            </a:r>
          </a:p>
        </p:txBody>
      </p:sp>
      <p:sp>
        <p:nvSpPr>
          <p:cNvPr id="12291" name="Rectangle 7">
            <a:extLst>
              <a:ext uri="{FF2B5EF4-FFF2-40B4-BE49-F238E27FC236}">
                <a16:creationId xmlns:a16="http://schemas.microsoft.com/office/drawing/2014/main" id="{28348711-4B0D-4344-94F2-179B070D9D27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pPr marL="0" marR="0" lvl="0" indent="0" algn="r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723900" algn="l"/>
                <a:tab pos="1447800" algn="l"/>
                <a:tab pos="2171700" algn="l"/>
              </a:tabLst>
              <a:defRPr/>
            </a:pPr>
            <a:fld id="{CE718E2C-BE9D-4F2B-BF6F-4495784D1E70}" type="slidenum"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34" charset="-127"/>
                <a:ea typeface="굴림" panose="020B0600000101010101" pitchFamily="34" charset="-127"/>
                <a:cs typeface="+mn-cs"/>
              </a:rPr>
              <a:pPr marL="0" marR="0" lvl="0" indent="0" algn="r" defTabSz="4492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723900" algn="l"/>
                  <a:tab pos="1447800" algn="l"/>
                  <a:tab pos="2171700" algn="l"/>
                </a:tabLst>
                <a:defRPr/>
              </a:pPr>
              <a:t>13</a:t>
            </a:fld>
            <a:endParaRPr kumimoji="0" lang="en-US" altLang="ko-K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anose="020B0600000101010101" pitchFamily="34" charset="-127"/>
              <a:ea typeface="굴림" panose="020B0600000101010101" pitchFamily="34" charset="-127"/>
              <a:cs typeface="+mn-cs"/>
            </a:endParaRPr>
          </a:p>
        </p:txBody>
      </p:sp>
      <p:sp>
        <p:nvSpPr>
          <p:cNvPr id="12292" name="Rectangle 1">
            <a:extLst>
              <a:ext uri="{FF2B5EF4-FFF2-40B4-BE49-F238E27FC236}">
                <a16:creationId xmlns:a16="http://schemas.microsoft.com/office/drawing/2014/main" id="{F1EFA221-F557-4063-BC7A-8AFBFB8B6934}"/>
              </a:ext>
            </a:extLst>
          </p:cNvPr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646113" y="744538"/>
            <a:ext cx="5376862" cy="3722687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293" name="Rectangle 2">
            <a:extLst>
              <a:ext uri="{FF2B5EF4-FFF2-40B4-BE49-F238E27FC236}">
                <a16:creationId xmlns:a16="http://schemas.microsoft.com/office/drawing/2014/main" id="{298C2D2E-7B22-47CA-8EE6-CBF8C1DD054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666750" y="4716463"/>
            <a:ext cx="5335588" cy="44672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ko-KR"/>
          </a:p>
        </p:txBody>
      </p:sp>
    </p:spTree>
    <p:extLst>
      <p:ext uri="{BB962C8B-B14F-4D97-AF65-F5344CB8AC3E}">
        <p14:creationId xmlns:p14="http://schemas.microsoft.com/office/powerpoint/2010/main" val="9398996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3">
            <a:extLst>
              <a:ext uri="{FF2B5EF4-FFF2-40B4-BE49-F238E27FC236}">
                <a16:creationId xmlns:a16="http://schemas.microsoft.com/office/drawing/2014/main" id="{38B438A7-4309-4160-9536-247B76B9F19A}"/>
              </a:ext>
            </a:extLst>
          </p:cNvPr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pPr marL="0" marR="0" lvl="0" indent="0" algn="r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723900" algn="l"/>
                <a:tab pos="1447800" algn="l"/>
                <a:tab pos="2171700" algn="l"/>
              </a:tabLst>
              <a:defRPr/>
            </a:pPr>
            <a:r>
              <a:rPr kumimoji="0" lang="ko-KR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34" charset="-127"/>
                <a:ea typeface="굴림" panose="020B0600000101010101" pitchFamily="34" charset="-127"/>
                <a:cs typeface="+mn-cs"/>
              </a:rPr>
              <a:t>20年 1月 15日</a:t>
            </a:r>
          </a:p>
        </p:txBody>
      </p:sp>
      <p:sp>
        <p:nvSpPr>
          <p:cNvPr id="12291" name="Rectangle 7">
            <a:extLst>
              <a:ext uri="{FF2B5EF4-FFF2-40B4-BE49-F238E27FC236}">
                <a16:creationId xmlns:a16="http://schemas.microsoft.com/office/drawing/2014/main" id="{28348711-4B0D-4344-94F2-179B070D9D27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pPr marL="0" marR="0" lvl="0" indent="0" algn="r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723900" algn="l"/>
                <a:tab pos="1447800" algn="l"/>
                <a:tab pos="2171700" algn="l"/>
              </a:tabLst>
              <a:defRPr/>
            </a:pPr>
            <a:fld id="{CE718E2C-BE9D-4F2B-BF6F-4495784D1E70}" type="slidenum"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34" charset="-127"/>
                <a:ea typeface="굴림" panose="020B0600000101010101" pitchFamily="34" charset="-127"/>
                <a:cs typeface="+mn-cs"/>
              </a:rPr>
              <a:pPr marL="0" marR="0" lvl="0" indent="0" algn="r" defTabSz="4492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723900" algn="l"/>
                  <a:tab pos="1447800" algn="l"/>
                  <a:tab pos="2171700" algn="l"/>
                </a:tabLst>
                <a:defRPr/>
              </a:pPr>
              <a:t>14</a:t>
            </a:fld>
            <a:endParaRPr kumimoji="0" lang="en-US" altLang="ko-K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anose="020B0600000101010101" pitchFamily="34" charset="-127"/>
              <a:ea typeface="굴림" panose="020B0600000101010101" pitchFamily="34" charset="-127"/>
              <a:cs typeface="+mn-cs"/>
            </a:endParaRPr>
          </a:p>
        </p:txBody>
      </p:sp>
      <p:sp>
        <p:nvSpPr>
          <p:cNvPr id="12292" name="Rectangle 1">
            <a:extLst>
              <a:ext uri="{FF2B5EF4-FFF2-40B4-BE49-F238E27FC236}">
                <a16:creationId xmlns:a16="http://schemas.microsoft.com/office/drawing/2014/main" id="{F1EFA221-F557-4063-BC7A-8AFBFB8B6934}"/>
              </a:ext>
            </a:extLst>
          </p:cNvPr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646113" y="744538"/>
            <a:ext cx="5376862" cy="3722687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293" name="Rectangle 2">
            <a:extLst>
              <a:ext uri="{FF2B5EF4-FFF2-40B4-BE49-F238E27FC236}">
                <a16:creationId xmlns:a16="http://schemas.microsoft.com/office/drawing/2014/main" id="{298C2D2E-7B22-47CA-8EE6-CBF8C1DD054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666750" y="4716463"/>
            <a:ext cx="5335588" cy="44672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ko-KR"/>
          </a:p>
        </p:txBody>
      </p:sp>
    </p:spTree>
    <p:extLst>
      <p:ext uri="{BB962C8B-B14F-4D97-AF65-F5344CB8AC3E}">
        <p14:creationId xmlns:p14="http://schemas.microsoft.com/office/powerpoint/2010/main" val="7928944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3">
            <a:extLst>
              <a:ext uri="{FF2B5EF4-FFF2-40B4-BE49-F238E27FC236}">
                <a16:creationId xmlns:a16="http://schemas.microsoft.com/office/drawing/2014/main" id="{38B438A7-4309-4160-9536-247B76B9F19A}"/>
              </a:ext>
            </a:extLst>
          </p:cNvPr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pPr marL="0" marR="0" lvl="0" indent="0" algn="r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723900" algn="l"/>
                <a:tab pos="1447800" algn="l"/>
                <a:tab pos="2171700" algn="l"/>
              </a:tabLst>
              <a:defRPr/>
            </a:pPr>
            <a:r>
              <a:rPr kumimoji="0" lang="ko-KR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34" charset="-127"/>
                <a:ea typeface="굴림" panose="020B0600000101010101" pitchFamily="34" charset="-127"/>
                <a:cs typeface="+mn-cs"/>
              </a:rPr>
              <a:t>20年 1月 15日</a:t>
            </a:r>
          </a:p>
        </p:txBody>
      </p:sp>
      <p:sp>
        <p:nvSpPr>
          <p:cNvPr id="12291" name="Rectangle 7">
            <a:extLst>
              <a:ext uri="{FF2B5EF4-FFF2-40B4-BE49-F238E27FC236}">
                <a16:creationId xmlns:a16="http://schemas.microsoft.com/office/drawing/2014/main" id="{28348711-4B0D-4344-94F2-179B070D9D27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pPr marL="0" marR="0" lvl="0" indent="0" algn="r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723900" algn="l"/>
                <a:tab pos="1447800" algn="l"/>
                <a:tab pos="2171700" algn="l"/>
              </a:tabLst>
              <a:defRPr/>
            </a:pPr>
            <a:fld id="{CE718E2C-BE9D-4F2B-BF6F-4495784D1E70}" type="slidenum"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34" charset="-127"/>
                <a:ea typeface="굴림" panose="020B0600000101010101" pitchFamily="34" charset="-127"/>
                <a:cs typeface="+mn-cs"/>
              </a:rPr>
              <a:pPr marL="0" marR="0" lvl="0" indent="0" algn="r" defTabSz="4492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723900" algn="l"/>
                  <a:tab pos="1447800" algn="l"/>
                  <a:tab pos="2171700" algn="l"/>
                </a:tabLst>
                <a:defRPr/>
              </a:pPr>
              <a:t>15</a:t>
            </a:fld>
            <a:endParaRPr kumimoji="0" lang="en-US" altLang="ko-K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anose="020B0600000101010101" pitchFamily="34" charset="-127"/>
              <a:ea typeface="굴림" panose="020B0600000101010101" pitchFamily="34" charset="-127"/>
              <a:cs typeface="+mn-cs"/>
            </a:endParaRPr>
          </a:p>
        </p:txBody>
      </p:sp>
      <p:sp>
        <p:nvSpPr>
          <p:cNvPr id="12292" name="Rectangle 1">
            <a:extLst>
              <a:ext uri="{FF2B5EF4-FFF2-40B4-BE49-F238E27FC236}">
                <a16:creationId xmlns:a16="http://schemas.microsoft.com/office/drawing/2014/main" id="{F1EFA221-F557-4063-BC7A-8AFBFB8B6934}"/>
              </a:ext>
            </a:extLst>
          </p:cNvPr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646113" y="744538"/>
            <a:ext cx="5376862" cy="3722687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293" name="Rectangle 2">
            <a:extLst>
              <a:ext uri="{FF2B5EF4-FFF2-40B4-BE49-F238E27FC236}">
                <a16:creationId xmlns:a16="http://schemas.microsoft.com/office/drawing/2014/main" id="{298C2D2E-7B22-47CA-8EE6-CBF8C1DD054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666750" y="4716463"/>
            <a:ext cx="5335588" cy="44672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ko-KR"/>
          </a:p>
        </p:txBody>
      </p:sp>
    </p:spTree>
    <p:extLst>
      <p:ext uri="{BB962C8B-B14F-4D97-AF65-F5344CB8AC3E}">
        <p14:creationId xmlns:p14="http://schemas.microsoft.com/office/powerpoint/2010/main" val="39712242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3">
            <a:extLst>
              <a:ext uri="{FF2B5EF4-FFF2-40B4-BE49-F238E27FC236}">
                <a16:creationId xmlns:a16="http://schemas.microsoft.com/office/drawing/2014/main" id="{38B438A7-4309-4160-9536-247B76B9F19A}"/>
              </a:ext>
            </a:extLst>
          </p:cNvPr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pPr>
              <a:buClrTx/>
              <a:buFontTx/>
              <a:buNone/>
            </a:pPr>
            <a:r>
              <a:rPr lang="ko-KR" altLang="ko-KR" sz="1200"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rPr>
              <a:t>20年 1月 15日</a:t>
            </a:r>
          </a:p>
        </p:txBody>
      </p:sp>
      <p:sp>
        <p:nvSpPr>
          <p:cNvPr id="12291" name="Rectangle 7">
            <a:extLst>
              <a:ext uri="{FF2B5EF4-FFF2-40B4-BE49-F238E27FC236}">
                <a16:creationId xmlns:a16="http://schemas.microsoft.com/office/drawing/2014/main" id="{28348711-4B0D-4344-94F2-179B070D9D27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pPr>
              <a:buClrTx/>
              <a:buFontTx/>
              <a:buNone/>
            </a:pPr>
            <a:fld id="{CE718E2C-BE9D-4F2B-BF6F-4495784D1E70}" type="slidenum">
              <a:rPr lang="en-US" altLang="ko-KR" sz="1200"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rPr>
              <a:pPr>
                <a:buClrTx/>
                <a:buFontTx/>
                <a:buNone/>
              </a:pPr>
              <a:t>16</a:t>
            </a:fld>
            <a:endParaRPr lang="en-US" altLang="ko-KR" sz="1200">
              <a:solidFill>
                <a:srgbClr val="000000"/>
              </a:solidFill>
              <a:latin typeface="굴림" panose="020B0600000101010101" pitchFamily="34" charset="-127"/>
              <a:ea typeface="굴림" panose="020B0600000101010101" pitchFamily="34" charset="-127"/>
            </a:endParaRPr>
          </a:p>
        </p:txBody>
      </p:sp>
      <p:sp>
        <p:nvSpPr>
          <p:cNvPr id="12292" name="Rectangle 1">
            <a:extLst>
              <a:ext uri="{FF2B5EF4-FFF2-40B4-BE49-F238E27FC236}">
                <a16:creationId xmlns:a16="http://schemas.microsoft.com/office/drawing/2014/main" id="{F1EFA221-F557-4063-BC7A-8AFBFB8B6934}"/>
              </a:ext>
            </a:extLst>
          </p:cNvPr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646113" y="744538"/>
            <a:ext cx="5376862" cy="3722687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293" name="Rectangle 2">
            <a:extLst>
              <a:ext uri="{FF2B5EF4-FFF2-40B4-BE49-F238E27FC236}">
                <a16:creationId xmlns:a16="http://schemas.microsoft.com/office/drawing/2014/main" id="{298C2D2E-7B22-47CA-8EE6-CBF8C1DD054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666750" y="4716463"/>
            <a:ext cx="5335588" cy="44672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ko-KR"/>
          </a:p>
        </p:txBody>
      </p:sp>
    </p:spTree>
    <p:extLst>
      <p:ext uri="{BB962C8B-B14F-4D97-AF65-F5344CB8AC3E}">
        <p14:creationId xmlns:p14="http://schemas.microsoft.com/office/powerpoint/2010/main" val="35442641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3">
            <a:extLst>
              <a:ext uri="{FF2B5EF4-FFF2-40B4-BE49-F238E27FC236}">
                <a16:creationId xmlns:a16="http://schemas.microsoft.com/office/drawing/2014/main" id="{38B438A7-4309-4160-9536-247B76B9F19A}"/>
              </a:ext>
            </a:extLst>
          </p:cNvPr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pPr>
              <a:buClrTx/>
              <a:buFontTx/>
              <a:buNone/>
            </a:pPr>
            <a:r>
              <a:rPr lang="ko-KR" altLang="ko-KR" sz="1200"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rPr>
              <a:t>20年 1月 15日</a:t>
            </a:r>
          </a:p>
        </p:txBody>
      </p:sp>
      <p:sp>
        <p:nvSpPr>
          <p:cNvPr id="12291" name="Rectangle 7">
            <a:extLst>
              <a:ext uri="{FF2B5EF4-FFF2-40B4-BE49-F238E27FC236}">
                <a16:creationId xmlns:a16="http://schemas.microsoft.com/office/drawing/2014/main" id="{28348711-4B0D-4344-94F2-179B070D9D27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pPr>
              <a:buClrTx/>
              <a:buFontTx/>
              <a:buNone/>
            </a:pPr>
            <a:fld id="{CE718E2C-BE9D-4F2B-BF6F-4495784D1E70}" type="slidenum">
              <a:rPr lang="en-US" altLang="ko-KR" sz="1200"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rPr>
              <a:pPr>
                <a:buClrTx/>
                <a:buFontTx/>
                <a:buNone/>
              </a:pPr>
              <a:t>17</a:t>
            </a:fld>
            <a:endParaRPr lang="en-US" altLang="ko-KR" sz="1200">
              <a:solidFill>
                <a:srgbClr val="000000"/>
              </a:solidFill>
              <a:latin typeface="굴림" panose="020B0600000101010101" pitchFamily="34" charset="-127"/>
              <a:ea typeface="굴림" panose="020B0600000101010101" pitchFamily="34" charset="-127"/>
            </a:endParaRPr>
          </a:p>
        </p:txBody>
      </p:sp>
      <p:sp>
        <p:nvSpPr>
          <p:cNvPr id="12292" name="Rectangle 1">
            <a:extLst>
              <a:ext uri="{FF2B5EF4-FFF2-40B4-BE49-F238E27FC236}">
                <a16:creationId xmlns:a16="http://schemas.microsoft.com/office/drawing/2014/main" id="{F1EFA221-F557-4063-BC7A-8AFBFB8B6934}"/>
              </a:ext>
            </a:extLst>
          </p:cNvPr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646113" y="744538"/>
            <a:ext cx="5376862" cy="3722687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293" name="Rectangle 2">
            <a:extLst>
              <a:ext uri="{FF2B5EF4-FFF2-40B4-BE49-F238E27FC236}">
                <a16:creationId xmlns:a16="http://schemas.microsoft.com/office/drawing/2014/main" id="{298C2D2E-7B22-47CA-8EE6-CBF8C1DD054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666750" y="4716463"/>
            <a:ext cx="5335588" cy="44672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ko-KR"/>
          </a:p>
        </p:txBody>
      </p:sp>
    </p:spTree>
    <p:extLst>
      <p:ext uri="{BB962C8B-B14F-4D97-AF65-F5344CB8AC3E}">
        <p14:creationId xmlns:p14="http://schemas.microsoft.com/office/powerpoint/2010/main" val="37368429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3">
            <a:extLst>
              <a:ext uri="{FF2B5EF4-FFF2-40B4-BE49-F238E27FC236}">
                <a16:creationId xmlns:a16="http://schemas.microsoft.com/office/drawing/2014/main" id="{38B438A7-4309-4160-9536-247B76B9F19A}"/>
              </a:ext>
            </a:extLst>
          </p:cNvPr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pPr>
              <a:buClrTx/>
              <a:buFontTx/>
              <a:buNone/>
            </a:pPr>
            <a:r>
              <a:rPr lang="ko-KR" altLang="ko-KR" sz="1200"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rPr>
              <a:t>20年 1月 15日</a:t>
            </a:r>
          </a:p>
        </p:txBody>
      </p:sp>
      <p:sp>
        <p:nvSpPr>
          <p:cNvPr id="12291" name="Rectangle 7">
            <a:extLst>
              <a:ext uri="{FF2B5EF4-FFF2-40B4-BE49-F238E27FC236}">
                <a16:creationId xmlns:a16="http://schemas.microsoft.com/office/drawing/2014/main" id="{28348711-4B0D-4344-94F2-179B070D9D27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pPr>
              <a:buClrTx/>
              <a:buFontTx/>
              <a:buNone/>
            </a:pPr>
            <a:fld id="{CE718E2C-BE9D-4F2B-BF6F-4495784D1E70}" type="slidenum">
              <a:rPr lang="en-US" altLang="ko-KR" sz="1200"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rPr>
              <a:pPr>
                <a:buClrTx/>
                <a:buFontTx/>
                <a:buNone/>
              </a:pPr>
              <a:t>18</a:t>
            </a:fld>
            <a:endParaRPr lang="en-US" altLang="ko-KR" sz="1200">
              <a:solidFill>
                <a:srgbClr val="000000"/>
              </a:solidFill>
              <a:latin typeface="굴림" panose="020B0600000101010101" pitchFamily="34" charset="-127"/>
              <a:ea typeface="굴림" panose="020B0600000101010101" pitchFamily="34" charset="-127"/>
            </a:endParaRPr>
          </a:p>
        </p:txBody>
      </p:sp>
      <p:sp>
        <p:nvSpPr>
          <p:cNvPr id="12292" name="Rectangle 1">
            <a:extLst>
              <a:ext uri="{FF2B5EF4-FFF2-40B4-BE49-F238E27FC236}">
                <a16:creationId xmlns:a16="http://schemas.microsoft.com/office/drawing/2014/main" id="{F1EFA221-F557-4063-BC7A-8AFBFB8B6934}"/>
              </a:ext>
            </a:extLst>
          </p:cNvPr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646113" y="744538"/>
            <a:ext cx="5376862" cy="3722687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293" name="Rectangle 2">
            <a:extLst>
              <a:ext uri="{FF2B5EF4-FFF2-40B4-BE49-F238E27FC236}">
                <a16:creationId xmlns:a16="http://schemas.microsoft.com/office/drawing/2014/main" id="{298C2D2E-7B22-47CA-8EE6-CBF8C1DD054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666750" y="4716463"/>
            <a:ext cx="5335588" cy="44672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ko-KR"/>
          </a:p>
        </p:txBody>
      </p:sp>
    </p:spTree>
    <p:extLst>
      <p:ext uri="{BB962C8B-B14F-4D97-AF65-F5344CB8AC3E}">
        <p14:creationId xmlns:p14="http://schemas.microsoft.com/office/powerpoint/2010/main" val="35935397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3">
            <a:extLst>
              <a:ext uri="{FF2B5EF4-FFF2-40B4-BE49-F238E27FC236}">
                <a16:creationId xmlns:a16="http://schemas.microsoft.com/office/drawing/2014/main" id="{38B438A7-4309-4160-9536-247B76B9F19A}"/>
              </a:ext>
            </a:extLst>
          </p:cNvPr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pPr>
              <a:buClrTx/>
              <a:buFontTx/>
              <a:buNone/>
            </a:pPr>
            <a:r>
              <a:rPr lang="ko-KR" altLang="ko-KR" sz="1200"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rPr>
              <a:t>20年 1月 15日</a:t>
            </a:r>
          </a:p>
        </p:txBody>
      </p:sp>
      <p:sp>
        <p:nvSpPr>
          <p:cNvPr id="12291" name="Rectangle 7">
            <a:extLst>
              <a:ext uri="{FF2B5EF4-FFF2-40B4-BE49-F238E27FC236}">
                <a16:creationId xmlns:a16="http://schemas.microsoft.com/office/drawing/2014/main" id="{28348711-4B0D-4344-94F2-179B070D9D27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pPr>
              <a:buClrTx/>
              <a:buFontTx/>
              <a:buNone/>
            </a:pPr>
            <a:fld id="{CE718E2C-BE9D-4F2B-BF6F-4495784D1E70}" type="slidenum">
              <a:rPr lang="en-US" altLang="ko-KR" sz="1200"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rPr>
              <a:pPr>
                <a:buClrTx/>
                <a:buFontTx/>
                <a:buNone/>
              </a:pPr>
              <a:t>19</a:t>
            </a:fld>
            <a:endParaRPr lang="en-US" altLang="ko-KR" sz="1200">
              <a:solidFill>
                <a:srgbClr val="000000"/>
              </a:solidFill>
              <a:latin typeface="굴림" panose="020B0600000101010101" pitchFamily="34" charset="-127"/>
              <a:ea typeface="굴림" panose="020B0600000101010101" pitchFamily="34" charset="-127"/>
            </a:endParaRPr>
          </a:p>
        </p:txBody>
      </p:sp>
      <p:sp>
        <p:nvSpPr>
          <p:cNvPr id="12292" name="Rectangle 1">
            <a:extLst>
              <a:ext uri="{FF2B5EF4-FFF2-40B4-BE49-F238E27FC236}">
                <a16:creationId xmlns:a16="http://schemas.microsoft.com/office/drawing/2014/main" id="{F1EFA221-F557-4063-BC7A-8AFBFB8B6934}"/>
              </a:ext>
            </a:extLst>
          </p:cNvPr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646113" y="744538"/>
            <a:ext cx="5376862" cy="3722687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293" name="Rectangle 2">
            <a:extLst>
              <a:ext uri="{FF2B5EF4-FFF2-40B4-BE49-F238E27FC236}">
                <a16:creationId xmlns:a16="http://schemas.microsoft.com/office/drawing/2014/main" id="{298C2D2E-7B22-47CA-8EE6-CBF8C1DD054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666750" y="4716463"/>
            <a:ext cx="5335588" cy="44672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ko-KR"/>
          </a:p>
        </p:txBody>
      </p:sp>
    </p:spTree>
    <p:extLst>
      <p:ext uri="{BB962C8B-B14F-4D97-AF65-F5344CB8AC3E}">
        <p14:creationId xmlns:p14="http://schemas.microsoft.com/office/powerpoint/2010/main" val="39275311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3">
            <a:extLst>
              <a:ext uri="{FF2B5EF4-FFF2-40B4-BE49-F238E27FC236}">
                <a16:creationId xmlns:a16="http://schemas.microsoft.com/office/drawing/2014/main" id="{38B438A7-4309-4160-9536-247B76B9F19A}"/>
              </a:ext>
            </a:extLst>
          </p:cNvPr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pPr marL="0" marR="0" lvl="0" indent="0" algn="r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723900" algn="l"/>
                <a:tab pos="1447800" algn="l"/>
                <a:tab pos="2171700" algn="l"/>
              </a:tabLst>
              <a:defRPr/>
            </a:pPr>
            <a:r>
              <a:rPr kumimoji="0" lang="ko-KR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34" charset="-127"/>
                <a:ea typeface="굴림" panose="020B0600000101010101" pitchFamily="34" charset="-127"/>
                <a:cs typeface="+mn-cs"/>
              </a:rPr>
              <a:t>20年 1月 15日</a:t>
            </a:r>
          </a:p>
        </p:txBody>
      </p:sp>
      <p:sp>
        <p:nvSpPr>
          <p:cNvPr id="12291" name="Rectangle 7">
            <a:extLst>
              <a:ext uri="{FF2B5EF4-FFF2-40B4-BE49-F238E27FC236}">
                <a16:creationId xmlns:a16="http://schemas.microsoft.com/office/drawing/2014/main" id="{28348711-4B0D-4344-94F2-179B070D9D27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pPr marL="0" marR="0" lvl="0" indent="0" algn="r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723900" algn="l"/>
                <a:tab pos="1447800" algn="l"/>
                <a:tab pos="2171700" algn="l"/>
              </a:tabLst>
              <a:defRPr/>
            </a:pPr>
            <a:fld id="{CE718E2C-BE9D-4F2B-BF6F-4495784D1E70}" type="slidenum"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34" charset="-127"/>
                <a:ea typeface="굴림" panose="020B0600000101010101" pitchFamily="34" charset="-127"/>
                <a:cs typeface="+mn-cs"/>
              </a:rPr>
              <a:pPr marL="0" marR="0" lvl="0" indent="0" algn="r" defTabSz="4492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723900" algn="l"/>
                  <a:tab pos="1447800" algn="l"/>
                  <a:tab pos="2171700" algn="l"/>
                </a:tabLst>
                <a:defRPr/>
              </a:pPr>
              <a:t>2</a:t>
            </a:fld>
            <a:endParaRPr kumimoji="0" lang="en-US" altLang="ko-K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anose="020B0600000101010101" pitchFamily="34" charset="-127"/>
              <a:ea typeface="굴림" panose="020B0600000101010101" pitchFamily="34" charset="-127"/>
              <a:cs typeface="+mn-cs"/>
            </a:endParaRPr>
          </a:p>
        </p:txBody>
      </p:sp>
      <p:sp>
        <p:nvSpPr>
          <p:cNvPr id="12292" name="Rectangle 1">
            <a:extLst>
              <a:ext uri="{FF2B5EF4-FFF2-40B4-BE49-F238E27FC236}">
                <a16:creationId xmlns:a16="http://schemas.microsoft.com/office/drawing/2014/main" id="{F1EFA221-F557-4063-BC7A-8AFBFB8B6934}"/>
              </a:ext>
            </a:extLst>
          </p:cNvPr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646113" y="744538"/>
            <a:ext cx="5376862" cy="3722687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293" name="Rectangle 2">
            <a:extLst>
              <a:ext uri="{FF2B5EF4-FFF2-40B4-BE49-F238E27FC236}">
                <a16:creationId xmlns:a16="http://schemas.microsoft.com/office/drawing/2014/main" id="{298C2D2E-7B22-47CA-8EE6-CBF8C1DD054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666750" y="4716463"/>
            <a:ext cx="5335588" cy="44672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ko-KR"/>
          </a:p>
        </p:txBody>
      </p:sp>
    </p:spTree>
    <p:extLst>
      <p:ext uri="{BB962C8B-B14F-4D97-AF65-F5344CB8AC3E}">
        <p14:creationId xmlns:p14="http://schemas.microsoft.com/office/powerpoint/2010/main" val="375807430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3">
            <a:extLst>
              <a:ext uri="{FF2B5EF4-FFF2-40B4-BE49-F238E27FC236}">
                <a16:creationId xmlns:a16="http://schemas.microsoft.com/office/drawing/2014/main" id="{38B438A7-4309-4160-9536-247B76B9F19A}"/>
              </a:ext>
            </a:extLst>
          </p:cNvPr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pPr>
              <a:buClrTx/>
              <a:buFontTx/>
              <a:buNone/>
            </a:pPr>
            <a:r>
              <a:rPr lang="ko-KR" altLang="ko-KR" sz="1200"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rPr>
              <a:t>20年 1月 15日</a:t>
            </a:r>
          </a:p>
        </p:txBody>
      </p:sp>
      <p:sp>
        <p:nvSpPr>
          <p:cNvPr id="12291" name="Rectangle 7">
            <a:extLst>
              <a:ext uri="{FF2B5EF4-FFF2-40B4-BE49-F238E27FC236}">
                <a16:creationId xmlns:a16="http://schemas.microsoft.com/office/drawing/2014/main" id="{28348711-4B0D-4344-94F2-179B070D9D27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pPr>
              <a:buClrTx/>
              <a:buFontTx/>
              <a:buNone/>
            </a:pPr>
            <a:fld id="{CE718E2C-BE9D-4F2B-BF6F-4495784D1E70}" type="slidenum">
              <a:rPr lang="en-US" altLang="ko-KR" sz="1200"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rPr>
              <a:pPr>
                <a:buClrTx/>
                <a:buFontTx/>
                <a:buNone/>
              </a:pPr>
              <a:t>20</a:t>
            </a:fld>
            <a:endParaRPr lang="en-US" altLang="ko-KR" sz="1200">
              <a:solidFill>
                <a:srgbClr val="000000"/>
              </a:solidFill>
              <a:latin typeface="굴림" panose="020B0600000101010101" pitchFamily="34" charset="-127"/>
              <a:ea typeface="굴림" panose="020B0600000101010101" pitchFamily="34" charset="-127"/>
            </a:endParaRPr>
          </a:p>
        </p:txBody>
      </p:sp>
      <p:sp>
        <p:nvSpPr>
          <p:cNvPr id="12292" name="Rectangle 1">
            <a:extLst>
              <a:ext uri="{FF2B5EF4-FFF2-40B4-BE49-F238E27FC236}">
                <a16:creationId xmlns:a16="http://schemas.microsoft.com/office/drawing/2014/main" id="{F1EFA221-F557-4063-BC7A-8AFBFB8B6934}"/>
              </a:ext>
            </a:extLst>
          </p:cNvPr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646113" y="744538"/>
            <a:ext cx="5376862" cy="3722687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293" name="Rectangle 2">
            <a:extLst>
              <a:ext uri="{FF2B5EF4-FFF2-40B4-BE49-F238E27FC236}">
                <a16:creationId xmlns:a16="http://schemas.microsoft.com/office/drawing/2014/main" id="{298C2D2E-7B22-47CA-8EE6-CBF8C1DD054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666750" y="4716463"/>
            <a:ext cx="5335588" cy="44672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ko-KR"/>
          </a:p>
        </p:txBody>
      </p:sp>
    </p:spTree>
    <p:extLst>
      <p:ext uri="{BB962C8B-B14F-4D97-AF65-F5344CB8AC3E}">
        <p14:creationId xmlns:p14="http://schemas.microsoft.com/office/powerpoint/2010/main" val="336032636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3">
            <a:extLst>
              <a:ext uri="{FF2B5EF4-FFF2-40B4-BE49-F238E27FC236}">
                <a16:creationId xmlns:a16="http://schemas.microsoft.com/office/drawing/2014/main" id="{38B438A7-4309-4160-9536-247B76B9F19A}"/>
              </a:ext>
            </a:extLst>
          </p:cNvPr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pPr>
              <a:buClrTx/>
              <a:buFontTx/>
              <a:buNone/>
            </a:pPr>
            <a:r>
              <a:rPr lang="ko-KR" altLang="ko-KR" sz="1200"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rPr>
              <a:t>20年 1月 15日</a:t>
            </a:r>
          </a:p>
        </p:txBody>
      </p:sp>
      <p:sp>
        <p:nvSpPr>
          <p:cNvPr id="12291" name="Rectangle 7">
            <a:extLst>
              <a:ext uri="{FF2B5EF4-FFF2-40B4-BE49-F238E27FC236}">
                <a16:creationId xmlns:a16="http://schemas.microsoft.com/office/drawing/2014/main" id="{28348711-4B0D-4344-94F2-179B070D9D27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pPr>
              <a:buClrTx/>
              <a:buFontTx/>
              <a:buNone/>
            </a:pPr>
            <a:fld id="{CE718E2C-BE9D-4F2B-BF6F-4495784D1E70}" type="slidenum">
              <a:rPr lang="en-US" altLang="ko-KR" sz="1200"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rPr>
              <a:pPr>
                <a:buClrTx/>
                <a:buFontTx/>
                <a:buNone/>
              </a:pPr>
              <a:t>21</a:t>
            </a:fld>
            <a:endParaRPr lang="en-US" altLang="ko-KR" sz="1200">
              <a:solidFill>
                <a:srgbClr val="000000"/>
              </a:solidFill>
              <a:latin typeface="굴림" panose="020B0600000101010101" pitchFamily="34" charset="-127"/>
              <a:ea typeface="굴림" panose="020B0600000101010101" pitchFamily="34" charset="-127"/>
            </a:endParaRPr>
          </a:p>
        </p:txBody>
      </p:sp>
      <p:sp>
        <p:nvSpPr>
          <p:cNvPr id="12292" name="Rectangle 1">
            <a:extLst>
              <a:ext uri="{FF2B5EF4-FFF2-40B4-BE49-F238E27FC236}">
                <a16:creationId xmlns:a16="http://schemas.microsoft.com/office/drawing/2014/main" id="{F1EFA221-F557-4063-BC7A-8AFBFB8B6934}"/>
              </a:ext>
            </a:extLst>
          </p:cNvPr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646113" y="744538"/>
            <a:ext cx="5376862" cy="3722687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293" name="Rectangle 2">
            <a:extLst>
              <a:ext uri="{FF2B5EF4-FFF2-40B4-BE49-F238E27FC236}">
                <a16:creationId xmlns:a16="http://schemas.microsoft.com/office/drawing/2014/main" id="{298C2D2E-7B22-47CA-8EE6-CBF8C1DD054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666750" y="4716463"/>
            <a:ext cx="5335588" cy="44672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ko-KR"/>
          </a:p>
        </p:txBody>
      </p:sp>
    </p:spTree>
    <p:extLst>
      <p:ext uri="{BB962C8B-B14F-4D97-AF65-F5344CB8AC3E}">
        <p14:creationId xmlns:p14="http://schemas.microsoft.com/office/powerpoint/2010/main" val="323074564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3">
            <a:extLst>
              <a:ext uri="{FF2B5EF4-FFF2-40B4-BE49-F238E27FC236}">
                <a16:creationId xmlns:a16="http://schemas.microsoft.com/office/drawing/2014/main" id="{38B438A7-4309-4160-9536-247B76B9F19A}"/>
              </a:ext>
            </a:extLst>
          </p:cNvPr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pPr>
              <a:buClrTx/>
              <a:buFontTx/>
              <a:buNone/>
            </a:pPr>
            <a:r>
              <a:rPr lang="ko-KR" altLang="ko-KR" sz="1200"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rPr>
              <a:t>20年 1月 15日</a:t>
            </a:r>
          </a:p>
        </p:txBody>
      </p:sp>
      <p:sp>
        <p:nvSpPr>
          <p:cNvPr id="12291" name="Rectangle 7">
            <a:extLst>
              <a:ext uri="{FF2B5EF4-FFF2-40B4-BE49-F238E27FC236}">
                <a16:creationId xmlns:a16="http://schemas.microsoft.com/office/drawing/2014/main" id="{28348711-4B0D-4344-94F2-179B070D9D27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pPr>
              <a:buClrTx/>
              <a:buFontTx/>
              <a:buNone/>
            </a:pPr>
            <a:fld id="{CE718E2C-BE9D-4F2B-BF6F-4495784D1E70}" type="slidenum">
              <a:rPr lang="en-US" altLang="ko-KR" sz="1200"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rPr>
              <a:pPr>
                <a:buClrTx/>
                <a:buFontTx/>
                <a:buNone/>
              </a:pPr>
              <a:t>22</a:t>
            </a:fld>
            <a:endParaRPr lang="en-US" altLang="ko-KR" sz="1200">
              <a:solidFill>
                <a:srgbClr val="000000"/>
              </a:solidFill>
              <a:latin typeface="굴림" panose="020B0600000101010101" pitchFamily="34" charset="-127"/>
              <a:ea typeface="굴림" panose="020B0600000101010101" pitchFamily="34" charset="-127"/>
            </a:endParaRPr>
          </a:p>
        </p:txBody>
      </p:sp>
      <p:sp>
        <p:nvSpPr>
          <p:cNvPr id="12292" name="Rectangle 1">
            <a:extLst>
              <a:ext uri="{FF2B5EF4-FFF2-40B4-BE49-F238E27FC236}">
                <a16:creationId xmlns:a16="http://schemas.microsoft.com/office/drawing/2014/main" id="{F1EFA221-F557-4063-BC7A-8AFBFB8B6934}"/>
              </a:ext>
            </a:extLst>
          </p:cNvPr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646113" y="744538"/>
            <a:ext cx="5376862" cy="3722687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293" name="Rectangle 2">
            <a:extLst>
              <a:ext uri="{FF2B5EF4-FFF2-40B4-BE49-F238E27FC236}">
                <a16:creationId xmlns:a16="http://schemas.microsoft.com/office/drawing/2014/main" id="{298C2D2E-7B22-47CA-8EE6-CBF8C1DD054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666750" y="4716463"/>
            <a:ext cx="5335588" cy="44672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ko-KR"/>
          </a:p>
        </p:txBody>
      </p:sp>
    </p:spTree>
    <p:extLst>
      <p:ext uri="{BB962C8B-B14F-4D97-AF65-F5344CB8AC3E}">
        <p14:creationId xmlns:p14="http://schemas.microsoft.com/office/powerpoint/2010/main" val="271612472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3">
            <a:extLst>
              <a:ext uri="{FF2B5EF4-FFF2-40B4-BE49-F238E27FC236}">
                <a16:creationId xmlns:a16="http://schemas.microsoft.com/office/drawing/2014/main" id="{38B438A7-4309-4160-9536-247B76B9F19A}"/>
              </a:ext>
            </a:extLst>
          </p:cNvPr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pPr>
              <a:buClrTx/>
              <a:buFontTx/>
              <a:buNone/>
            </a:pPr>
            <a:r>
              <a:rPr lang="ko-KR" altLang="ko-KR" sz="1200"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rPr>
              <a:t>20年 1月 15日</a:t>
            </a:r>
          </a:p>
        </p:txBody>
      </p:sp>
      <p:sp>
        <p:nvSpPr>
          <p:cNvPr id="12291" name="Rectangle 7">
            <a:extLst>
              <a:ext uri="{FF2B5EF4-FFF2-40B4-BE49-F238E27FC236}">
                <a16:creationId xmlns:a16="http://schemas.microsoft.com/office/drawing/2014/main" id="{28348711-4B0D-4344-94F2-179B070D9D27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pPr>
              <a:buClrTx/>
              <a:buFontTx/>
              <a:buNone/>
            </a:pPr>
            <a:fld id="{CE718E2C-BE9D-4F2B-BF6F-4495784D1E70}" type="slidenum">
              <a:rPr lang="en-US" altLang="ko-KR" sz="1200"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rPr>
              <a:pPr>
                <a:buClrTx/>
                <a:buFontTx/>
                <a:buNone/>
              </a:pPr>
              <a:t>23</a:t>
            </a:fld>
            <a:endParaRPr lang="en-US" altLang="ko-KR" sz="1200">
              <a:solidFill>
                <a:srgbClr val="000000"/>
              </a:solidFill>
              <a:latin typeface="굴림" panose="020B0600000101010101" pitchFamily="34" charset="-127"/>
              <a:ea typeface="굴림" panose="020B0600000101010101" pitchFamily="34" charset="-127"/>
            </a:endParaRPr>
          </a:p>
        </p:txBody>
      </p:sp>
      <p:sp>
        <p:nvSpPr>
          <p:cNvPr id="12292" name="Rectangle 1">
            <a:extLst>
              <a:ext uri="{FF2B5EF4-FFF2-40B4-BE49-F238E27FC236}">
                <a16:creationId xmlns:a16="http://schemas.microsoft.com/office/drawing/2014/main" id="{F1EFA221-F557-4063-BC7A-8AFBFB8B6934}"/>
              </a:ext>
            </a:extLst>
          </p:cNvPr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646113" y="744538"/>
            <a:ext cx="5376862" cy="3722687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293" name="Rectangle 2">
            <a:extLst>
              <a:ext uri="{FF2B5EF4-FFF2-40B4-BE49-F238E27FC236}">
                <a16:creationId xmlns:a16="http://schemas.microsoft.com/office/drawing/2014/main" id="{298C2D2E-7B22-47CA-8EE6-CBF8C1DD054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666750" y="4716463"/>
            <a:ext cx="5335588" cy="44672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ko-KR"/>
          </a:p>
        </p:txBody>
      </p:sp>
    </p:spTree>
    <p:extLst>
      <p:ext uri="{BB962C8B-B14F-4D97-AF65-F5344CB8AC3E}">
        <p14:creationId xmlns:p14="http://schemas.microsoft.com/office/powerpoint/2010/main" val="306188857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3">
            <a:extLst>
              <a:ext uri="{FF2B5EF4-FFF2-40B4-BE49-F238E27FC236}">
                <a16:creationId xmlns:a16="http://schemas.microsoft.com/office/drawing/2014/main" id="{38B438A7-4309-4160-9536-247B76B9F19A}"/>
              </a:ext>
            </a:extLst>
          </p:cNvPr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pPr marL="0" marR="0" lvl="0" indent="0" algn="r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723900" algn="l"/>
                <a:tab pos="1447800" algn="l"/>
                <a:tab pos="2171700" algn="l"/>
              </a:tabLst>
              <a:defRPr/>
            </a:pPr>
            <a:r>
              <a:rPr kumimoji="0" lang="ko-KR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34" charset="-127"/>
                <a:ea typeface="굴림" panose="020B0600000101010101" pitchFamily="34" charset="-127"/>
                <a:cs typeface="+mn-cs"/>
              </a:rPr>
              <a:t>20年 1月 15日</a:t>
            </a:r>
          </a:p>
        </p:txBody>
      </p:sp>
      <p:sp>
        <p:nvSpPr>
          <p:cNvPr id="12291" name="Rectangle 7">
            <a:extLst>
              <a:ext uri="{FF2B5EF4-FFF2-40B4-BE49-F238E27FC236}">
                <a16:creationId xmlns:a16="http://schemas.microsoft.com/office/drawing/2014/main" id="{28348711-4B0D-4344-94F2-179B070D9D27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pPr marL="0" marR="0" lvl="0" indent="0" algn="r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723900" algn="l"/>
                <a:tab pos="1447800" algn="l"/>
                <a:tab pos="2171700" algn="l"/>
              </a:tabLst>
              <a:defRPr/>
            </a:pPr>
            <a:fld id="{CE718E2C-BE9D-4F2B-BF6F-4495784D1E70}" type="slidenum"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34" charset="-127"/>
                <a:ea typeface="굴림" panose="020B0600000101010101" pitchFamily="34" charset="-127"/>
                <a:cs typeface="+mn-cs"/>
              </a:rPr>
              <a:pPr marL="0" marR="0" lvl="0" indent="0" algn="r" defTabSz="4492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723900" algn="l"/>
                  <a:tab pos="1447800" algn="l"/>
                  <a:tab pos="2171700" algn="l"/>
                </a:tabLst>
                <a:defRPr/>
              </a:pPr>
              <a:t>24</a:t>
            </a:fld>
            <a:endParaRPr kumimoji="0" lang="en-US" altLang="ko-K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anose="020B0600000101010101" pitchFamily="34" charset="-127"/>
              <a:ea typeface="굴림" panose="020B0600000101010101" pitchFamily="34" charset="-127"/>
              <a:cs typeface="+mn-cs"/>
            </a:endParaRPr>
          </a:p>
        </p:txBody>
      </p:sp>
      <p:sp>
        <p:nvSpPr>
          <p:cNvPr id="12292" name="Rectangle 1">
            <a:extLst>
              <a:ext uri="{FF2B5EF4-FFF2-40B4-BE49-F238E27FC236}">
                <a16:creationId xmlns:a16="http://schemas.microsoft.com/office/drawing/2014/main" id="{F1EFA221-F557-4063-BC7A-8AFBFB8B6934}"/>
              </a:ext>
            </a:extLst>
          </p:cNvPr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646113" y="744538"/>
            <a:ext cx="5376862" cy="3722687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293" name="Rectangle 2">
            <a:extLst>
              <a:ext uri="{FF2B5EF4-FFF2-40B4-BE49-F238E27FC236}">
                <a16:creationId xmlns:a16="http://schemas.microsoft.com/office/drawing/2014/main" id="{298C2D2E-7B22-47CA-8EE6-CBF8C1DD054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666750" y="4716463"/>
            <a:ext cx="5335588" cy="44672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ko-KR"/>
          </a:p>
        </p:txBody>
      </p:sp>
    </p:spTree>
    <p:extLst>
      <p:ext uri="{BB962C8B-B14F-4D97-AF65-F5344CB8AC3E}">
        <p14:creationId xmlns:p14="http://schemas.microsoft.com/office/powerpoint/2010/main" val="410612440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3">
            <a:extLst>
              <a:ext uri="{FF2B5EF4-FFF2-40B4-BE49-F238E27FC236}">
                <a16:creationId xmlns:a16="http://schemas.microsoft.com/office/drawing/2014/main" id="{38B438A7-4309-4160-9536-247B76B9F19A}"/>
              </a:ext>
            </a:extLst>
          </p:cNvPr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pPr>
              <a:buClrTx/>
              <a:buFontTx/>
              <a:buNone/>
            </a:pPr>
            <a:r>
              <a:rPr lang="ko-KR" altLang="ko-KR" sz="1200"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rPr>
              <a:t>20年 1月 15日</a:t>
            </a:r>
          </a:p>
        </p:txBody>
      </p:sp>
      <p:sp>
        <p:nvSpPr>
          <p:cNvPr id="12291" name="Rectangle 7">
            <a:extLst>
              <a:ext uri="{FF2B5EF4-FFF2-40B4-BE49-F238E27FC236}">
                <a16:creationId xmlns:a16="http://schemas.microsoft.com/office/drawing/2014/main" id="{28348711-4B0D-4344-94F2-179B070D9D27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pPr>
              <a:buClrTx/>
              <a:buFontTx/>
              <a:buNone/>
            </a:pPr>
            <a:fld id="{CE718E2C-BE9D-4F2B-BF6F-4495784D1E70}" type="slidenum">
              <a:rPr lang="en-US" altLang="ko-KR" sz="1200"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rPr>
              <a:pPr>
                <a:buClrTx/>
                <a:buFontTx/>
                <a:buNone/>
              </a:pPr>
              <a:t>25</a:t>
            </a:fld>
            <a:endParaRPr lang="en-US" altLang="ko-KR" sz="1200">
              <a:solidFill>
                <a:srgbClr val="000000"/>
              </a:solidFill>
              <a:latin typeface="굴림" panose="020B0600000101010101" pitchFamily="34" charset="-127"/>
              <a:ea typeface="굴림" panose="020B0600000101010101" pitchFamily="34" charset="-127"/>
            </a:endParaRPr>
          </a:p>
        </p:txBody>
      </p:sp>
      <p:sp>
        <p:nvSpPr>
          <p:cNvPr id="12292" name="Rectangle 1">
            <a:extLst>
              <a:ext uri="{FF2B5EF4-FFF2-40B4-BE49-F238E27FC236}">
                <a16:creationId xmlns:a16="http://schemas.microsoft.com/office/drawing/2014/main" id="{F1EFA221-F557-4063-BC7A-8AFBFB8B6934}"/>
              </a:ext>
            </a:extLst>
          </p:cNvPr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646113" y="744538"/>
            <a:ext cx="5376862" cy="3722687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293" name="Rectangle 2">
            <a:extLst>
              <a:ext uri="{FF2B5EF4-FFF2-40B4-BE49-F238E27FC236}">
                <a16:creationId xmlns:a16="http://schemas.microsoft.com/office/drawing/2014/main" id="{298C2D2E-7B22-47CA-8EE6-CBF8C1DD054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666750" y="4716463"/>
            <a:ext cx="5335588" cy="44672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ko-KR"/>
          </a:p>
        </p:txBody>
      </p:sp>
    </p:spTree>
    <p:extLst>
      <p:ext uri="{BB962C8B-B14F-4D97-AF65-F5344CB8AC3E}">
        <p14:creationId xmlns:p14="http://schemas.microsoft.com/office/powerpoint/2010/main" val="458834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3">
            <a:extLst>
              <a:ext uri="{FF2B5EF4-FFF2-40B4-BE49-F238E27FC236}">
                <a16:creationId xmlns:a16="http://schemas.microsoft.com/office/drawing/2014/main" id="{38B438A7-4309-4160-9536-247B76B9F19A}"/>
              </a:ext>
            </a:extLst>
          </p:cNvPr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pPr>
              <a:buClrTx/>
              <a:buFontTx/>
              <a:buNone/>
            </a:pPr>
            <a:r>
              <a:rPr lang="ko-KR" altLang="ko-KR" sz="1200"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rPr>
              <a:t>20年 1月 15日</a:t>
            </a:r>
          </a:p>
        </p:txBody>
      </p:sp>
      <p:sp>
        <p:nvSpPr>
          <p:cNvPr id="12291" name="Rectangle 7">
            <a:extLst>
              <a:ext uri="{FF2B5EF4-FFF2-40B4-BE49-F238E27FC236}">
                <a16:creationId xmlns:a16="http://schemas.microsoft.com/office/drawing/2014/main" id="{28348711-4B0D-4344-94F2-179B070D9D27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pPr>
              <a:buClrTx/>
              <a:buFontTx/>
              <a:buNone/>
            </a:pPr>
            <a:fld id="{CE718E2C-BE9D-4F2B-BF6F-4495784D1E70}" type="slidenum">
              <a:rPr lang="en-US" altLang="ko-KR" sz="1200"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rPr>
              <a:pPr>
                <a:buClrTx/>
                <a:buFontTx/>
                <a:buNone/>
              </a:pPr>
              <a:t>26</a:t>
            </a:fld>
            <a:endParaRPr lang="en-US" altLang="ko-KR" sz="1200">
              <a:solidFill>
                <a:srgbClr val="000000"/>
              </a:solidFill>
              <a:latin typeface="굴림" panose="020B0600000101010101" pitchFamily="34" charset="-127"/>
              <a:ea typeface="굴림" panose="020B0600000101010101" pitchFamily="34" charset="-127"/>
            </a:endParaRPr>
          </a:p>
        </p:txBody>
      </p:sp>
      <p:sp>
        <p:nvSpPr>
          <p:cNvPr id="12292" name="Rectangle 1">
            <a:extLst>
              <a:ext uri="{FF2B5EF4-FFF2-40B4-BE49-F238E27FC236}">
                <a16:creationId xmlns:a16="http://schemas.microsoft.com/office/drawing/2014/main" id="{F1EFA221-F557-4063-BC7A-8AFBFB8B6934}"/>
              </a:ext>
            </a:extLst>
          </p:cNvPr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646113" y="744538"/>
            <a:ext cx="5376862" cy="3722687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293" name="Rectangle 2">
            <a:extLst>
              <a:ext uri="{FF2B5EF4-FFF2-40B4-BE49-F238E27FC236}">
                <a16:creationId xmlns:a16="http://schemas.microsoft.com/office/drawing/2014/main" id="{298C2D2E-7B22-47CA-8EE6-CBF8C1DD054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666750" y="4716463"/>
            <a:ext cx="5335588" cy="44672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ko-KR"/>
          </a:p>
        </p:txBody>
      </p:sp>
    </p:spTree>
    <p:extLst>
      <p:ext uri="{BB962C8B-B14F-4D97-AF65-F5344CB8AC3E}">
        <p14:creationId xmlns:p14="http://schemas.microsoft.com/office/powerpoint/2010/main" val="102772739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3">
            <a:extLst>
              <a:ext uri="{FF2B5EF4-FFF2-40B4-BE49-F238E27FC236}">
                <a16:creationId xmlns:a16="http://schemas.microsoft.com/office/drawing/2014/main" id="{38B438A7-4309-4160-9536-247B76B9F19A}"/>
              </a:ext>
            </a:extLst>
          </p:cNvPr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pPr marL="0" marR="0" lvl="0" indent="0" algn="r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723900" algn="l"/>
                <a:tab pos="1447800" algn="l"/>
                <a:tab pos="2171700" algn="l"/>
              </a:tabLst>
              <a:defRPr/>
            </a:pPr>
            <a:r>
              <a:rPr kumimoji="0" lang="ko-KR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34" charset="-127"/>
                <a:ea typeface="굴림" panose="020B0600000101010101" pitchFamily="34" charset="-127"/>
                <a:cs typeface="+mn-cs"/>
              </a:rPr>
              <a:t>20年 1月 15日</a:t>
            </a:r>
          </a:p>
        </p:txBody>
      </p:sp>
      <p:sp>
        <p:nvSpPr>
          <p:cNvPr id="12291" name="Rectangle 7">
            <a:extLst>
              <a:ext uri="{FF2B5EF4-FFF2-40B4-BE49-F238E27FC236}">
                <a16:creationId xmlns:a16="http://schemas.microsoft.com/office/drawing/2014/main" id="{28348711-4B0D-4344-94F2-179B070D9D27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pPr marL="0" marR="0" lvl="0" indent="0" algn="r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723900" algn="l"/>
                <a:tab pos="1447800" algn="l"/>
                <a:tab pos="2171700" algn="l"/>
              </a:tabLst>
              <a:defRPr/>
            </a:pPr>
            <a:fld id="{CE718E2C-BE9D-4F2B-BF6F-4495784D1E70}" type="slidenum"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34" charset="-127"/>
                <a:ea typeface="굴림" panose="020B0600000101010101" pitchFamily="34" charset="-127"/>
                <a:cs typeface="+mn-cs"/>
              </a:rPr>
              <a:pPr marL="0" marR="0" lvl="0" indent="0" algn="r" defTabSz="4492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723900" algn="l"/>
                  <a:tab pos="1447800" algn="l"/>
                  <a:tab pos="2171700" algn="l"/>
                </a:tabLst>
                <a:defRPr/>
              </a:pPr>
              <a:t>27</a:t>
            </a:fld>
            <a:endParaRPr kumimoji="0" lang="en-US" altLang="ko-K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anose="020B0600000101010101" pitchFamily="34" charset="-127"/>
              <a:ea typeface="굴림" panose="020B0600000101010101" pitchFamily="34" charset="-127"/>
              <a:cs typeface="+mn-cs"/>
            </a:endParaRPr>
          </a:p>
        </p:txBody>
      </p:sp>
      <p:sp>
        <p:nvSpPr>
          <p:cNvPr id="12292" name="Rectangle 1">
            <a:extLst>
              <a:ext uri="{FF2B5EF4-FFF2-40B4-BE49-F238E27FC236}">
                <a16:creationId xmlns:a16="http://schemas.microsoft.com/office/drawing/2014/main" id="{F1EFA221-F557-4063-BC7A-8AFBFB8B6934}"/>
              </a:ext>
            </a:extLst>
          </p:cNvPr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646113" y="744538"/>
            <a:ext cx="5376862" cy="3722687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293" name="Rectangle 2">
            <a:extLst>
              <a:ext uri="{FF2B5EF4-FFF2-40B4-BE49-F238E27FC236}">
                <a16:creationId xmlns:a16="http://schemas.microsoft.com/office/drawing/2014/main" id="{298C2D2E-7B22-47CA-8EE6-CBF8C1DD054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666750" y="4716463"/>
            <a:ext cx="5335588" cy="44672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ko-KR"/>
          </a:p>
        </p:txBody>
      </p:sp>
    </p:spTree>
    <p:extLst>
      <p:ext uri="{BB962C8B-B14F-4D97-AF65-F5344CB8AC3E}">
        <p14:creationId xmlns:p14="http://schemas.microsoft.com/office/powerpoint/2010/main" val="108512467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3">
            <a:extLst>
              <a:ext uri="{FF2B5EF4-FFF2-40B4-BE49-F238E27FC236}">
                <a16:creationId xmlns:a16="http://schemas.microsoft.com/office/drawing/2014/main" id="{38B438A7-4309-4160-9536-247B76B9F19A}"/>
              </a:ext>
            </a:extLst>
          </p:cNvPr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pPr marL="0" marR="0" lvl="0" indent="0" algn="r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723900" algn="l"/>
                <a:tab pos="1447800" algn="l"/>
                <a:tab pos="2171700" algn="l"/>
              </a:tabLst>
              <a:defRPr/>
            </a:pPr>
            <a:r>
              <a:rPr kumimoji="0" lang="ko-KR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34" charset="-127"/>
                <a:ea typeface="굴림" panose="020B0600000101010101" pitchFamily="34" charset="-127"/>
                <a:cs typeface="+mn-cs"/>
              </a:rPr>
              <a:t>20年 1月 15日</a:t>
            </a:r>
          </a:p>
        </p:txBody>
      </p:sp>
      <p:sp>
        <p:nvSpPr>
          <p:cNvPr id="12291" name="Rectangle 7">
            <a:extLst>
              <a:ext uri="{FF2B5EF4-FFF2-40B4-BE49-F238E27FC236}">
                <a16:creationId xmlns:a16="http://schemas.microsoft.com/office/drawing/2014/main" id="{28348711-4B0D-4344-94F2-179B070D9D27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pPr marL="0" marR="0" lvl="0" indent="0" algn="r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723900" algn="l"/>
                <a:tab pos="1447800" algn="l"/>
                <a:tab pos="2171700" algn="l"/>
              </a:tabLst>
              <a:defRPr/>
            </a:pPr>
            <a:fld id="{CE718E2C-BE9D-4F2B-BF6F-4495784D1E70}" type="slidenum"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34" charset="-127"/>
                <a:ea typeface="굴림" panose="020B0600000101010101" pitchFamily="34" charset="-127"/>
                <a:cs typeface="+mn-cs"/>
              </a:rPr>
              <a:pPr marL="0" marR="0" lvl="0" indent="0" algn="r" defTabSz="4492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723900" algn="l"/>
                  <a:tab pos="1447800" algn="l"/>
                  <a:tab pos="2171700" algn="l"/>
                </a:tabLst>
                <a:defRPr/>
              </a:pPr>
              <a:t>28</a:t>
            </a:fld>
            <a:endParaRPr kumimoji="0" lang="en-US" altLang="ko-K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anose="020B0600000101010101" pitchFamily="34" charset="-127"/>
              <a:ea typeface="굴림" panose="020B0600000101010101" pitchFamily="34" charset="-127"/>
              <a:cs typeface="+mn-cs"/>
            </a:endParaRPr>
          </a:p>
        </p:txBody>
      </p:sp>
      <p:sp>
        <p:nvSpPr>
          <p:cNvPr id="12292" name="Rectangle 1">
            <a:extLst>
              <a:ext uri="{FF2B5EF4-FFF2-40B4-BE49-F238E27FC236}">
                <a16:creationId xmlns:a16="http://schemas.microsoft.com/office/drawing/2014/main" id="{F1EFA221-F557-4063-BC7A-8AFBFB8B6934}"/>
              </a:ext>
            </a:extLst>
          </p:cNvPr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646113" y="744538"/>
            <a:ext cx="5376862" cy="3722687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293" name="Rectangle 2">
            <a:extLst>
              <a:ext uri="{FF2B5EF4-FFF2-40B4-BE49-F238E27FC236}">
                <a16:creationId xmlns:a16="http://schemas.microsoft.com/office/drawing/2014/main" id="{298C2D2E-7B22-47CA-8EE6-CBF8C1DD054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666750" y="4716463"/>
            <a:ext cx="5335588" cy="44672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ko-KR"/>
          </a:p>
        </p:txBody>
      </p:sp>
    </p:spTree>
    <p:extLst>
      <p:ext uri="{BB962C8B-B14F-4D97-AF65-F5344CB8AC3E}">
        <p14:creationId xmlns:p14="http://schemas.microsoft.com/office/powerpoint/2010/main" val="185805376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3">
            <a:extLst>
              <a:ext uri="{FF2B5EF4-FFF2-40B4-BE49-F238E27FC236}">
                <a16:creationId xmlns:a16="http://schemas.microsoft.com/office/drawing/2014/main" id="{38B438A7-4309-4160-9536-247B76B9F19A}"/>
              </a:ext>
            </a:extLst>
          </p:cNvPr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pPr marL="0" marR="0" lvl="0" indent="0" algn="r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723900" algn="l"/>
                <a:tab pos="1447800" algn="l"/>
                <a:tab pos="2171700" algn="l"/>
              </a:tabLst>
              <a:defRPr/>
            </a:pPr>
            <a:r>
              <a:rPr kumimoji="0" lang="ko-KR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34" charset="-127"/>
                <a:ea typeface="굴림" panose="020B0600000101010101" pitchFamily="34" charset="-127"/>
                <a:cs typeface="+mn-cs"/>
              </a:rPr>
              <a:t>20年 1月 15日</a:t>
            </a:r>
          </a:p>
        </p:txBody>
      </p:sp>
      <p:sp>
        <p:nvSpPr>
          <p:cNvPr id="12291" name="Rectangle 7">
            <a:extLst>
              <a:ext uri="{FF2B5EF4-FFF2-40B4-BE49-F238E27FC236}">
                <a16:creationId xmlns:a16="http://schemas.microsoft.com/office/drawing/2014/main" id="{28348711-4B0D-4344-94F2-179B070D9D27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pPr marL="0" marR="0" lvl="0" indent="0" algn="r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723900" algn="l"/>
                <a:tab pos="1447800" algn="l"/>
                <a:tab pos="2171700" algn="l"/>
              </a:tabLst>
              <a:defRPr/>
            </a:pPr>
            <a:fld id="{CE718E2C-BE9D-4F2B-BF6F-4495784D1E70}" type="slidenum"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34" charset="-127"/>
                <a:ea typeface="굴림" panose="020B0600000101010101" pitchFamily="34" charset="-127"/>
                <a:cs typeface="+mn-cs"/>
              </a:rPr>
              <a:pPr marL="0" marR="0" lvl="0" indent="0" algn="r" defTabSz="4492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723900" algn="l"/>
                  <a:tab pos="1447800" algn="l"/>
                  <a:tab pos="2171700" algn="l"/>
                </a:tabLst>
                <a:defRPr/>
              </a:pPr>
              <a:t>29</a:t>
            </a:fld>
            <a:endParaRPr kumimoji="0" lang="en-US" altLang="ko-K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anose="020B0600000101010101" pitchFamily="34" charset="-127"/>
              <a:ea typeface="굴림" panose="020B0600000101010101" pitchFamily="34" charset="-127"/>
              <a:cs typeface="+mn-cs"/>
            </a:endParaRPr>
          </a:p>
        </p:txBody>
      </p:sp>
      <p:sp>
        <p:nvSpPr>
          <p:cNvPr id="12292" name="Rectangle 1">
            <a:extLst>
              <a:ext uri="{FF2B5EF4-FFF2-40B4-BE49-F238E27FC236}">
                <a16:creationId xmlns:a16="http://schemas.microsoft.com/office/drawing/2014/main" id="{F1EFA221-F557-4063-BC7A-8AFBFB8B6934}"/>
              </a:ext>
            </a:extLst>
          </p:cNvPr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646113" y="744538"/>
            <a:ext cx="5376862" cy="3722687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293" name="Rectangle 2">
            <a:extLst>
              <a:ext uri="{FF2B5EF4-FFF2-40B4-BE49-F238E27FC236}">
                <a16:creationId xmlns:a16="http://schemas.microsoft.com/office/drawing/2014/main" id="{298C2D2E-7B22-47CA-8EE6-CBF8C1DD054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666750" y="4716463"/>
            <a:ext cx="5335588" cy="44672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ko-KR"/>
          </a:p>
        </p:txBody>
      </p:sp>
    </p:spTree>
    <p:extLst>
      <p:ext uri="{BB962C8B-B14F-4D97-AF65-F5344CB8AC3E}">
        <p14:creationId xmlns:p14="http://schemas.microsoft.com/office/powerpoint/2010/main" val="35458284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3">
            <a:extLst>
              <a:ext uri="{FF2B5EF4-FFF2-40B4-BE49-F238E27FC236}">
                <a16:creationId xmlns:a16="http://schemas.microsoft.com/office/drawing/2014/main" id="{38B438A7-4309-4160-9536-247B76B9F19A}"/>
              </a:ext>
            </a:extLst>
          </p:cNvPr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pPr marL="0" marR="0" lvl="0" indent="0" algn="r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723900" algn="l"/>
                <a:tab pos="1447800" algn="l"/>
                <a:tab pos="2171700" algn="l"/>
              </a:tabLst>
              <a:defRPr/>
            </a:pPr>
            <a:r>
              <a:rPr kumimoji="0" lang="ko-KR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34" charset="-127"/>
                <a:ea typeface="굴림" panose="020B0600000101010101" pitchFamily="34" charset="-127"/>
                <a:cs typeface="+mn-cs"/>
              </a:rPr>
              <a:t>20年 1月 15日</a:t>
            </a:r>
          </a:p>
        </p:txBody>
      </p:sp>
      <p:sp>
        <p:nvSpPr>
          <p:cNvPr id="12291" name="Rectangle 7">
            <a:extLst>
              <a:ext uri="{FF2B5EF4-FFF2-40B4-BE49-F238E27FC236}">
                <a16:creationId xmlns:a16="http://schemas.microsoft.com/office/drawing/2014/main" id="{28348711-4B0D-4344-94F2-179B070D9D27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pPr marL="0" marR="0" lvl="0" indent="0" algn="r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723900" algn="l"/>
                <a:tab pos="1447800" algn="l"/>
                <a:tab pos="2171700" algn="l"/>
              </a:tabLst>
              <a:defRPr/>
            </a:pPr>
            <a:fld id="{CE718E2C-BE9D-4F2B-BF6F-4495784D1E70}" type="slidenum"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34" charset="-127"/>
                <a:ea typeface="굴림" panose="020B0600000101010101" pitchFamily="34" charset="-127"/>
                <a:cs typeface="+mn-cs"/>
              </a:rPr>
              <a:pPr marL="0" marR="0" lvl="0" indent="0" algn="r" defTabSz="4492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723900" algn="l"/>
                  <a:tab pos="1447800" algn="l"/>
                  <a:tab pos="2171700" algn="l"/>
                </a:tabLst>
                <a:defRPr/>
              </a:pPr>
              <a:t>3</a:t>
            </a:fld>
            <a:endParaRPr kumimoji="0" lang="en-US" altLang="ko-K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anose="020B0600000101010101" pitchFamily="34" charset="-127"/>
              <a:ea typeface="굴림" panose="020B0600000101010101" pitchFamily="34" charset="-127"/>
              <a:cs typeface="+mn-cs"/>
            </a:endParaRPr>
          </a:p>
        </p:txBody>
      </p:sp>
      <p:sp>
        <p:nvSpPr>
          <p:cNvPr id="12292" name="Rectangle 1">
            <a:extLst>
              <a:ext uri="{FF2B5EF4-FFF2-40B4-BE49-F238E27FC236}">
                <a16:creationId xmlns:a16="http://schemas.microsoft.com/office/drawing/2014/main" id="{F1EFA221-F557-4063-BC7A-8AFBFB8B6934}"/>
              </a:ext>
            </a:extLst>
          </p:cNvPr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646113" y="744538"/>
            <a:ext cx="5376862" cy="3722687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293" name="Rectangle 2">
            <a:extLst>
              <a:ext uri="{FF2B5EF4-FFF2-40B4-BE49-F238E27FC236}">
                <a16:creationId xmlns:a16="http://schemas.microsoft.com/office/drawing/2014/main" id="{298C2D2E-7B22-47CA-8EE6-CBF8C1DD054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666750" y="4716463"/>
            <a:ext cx="5335588" cy="44672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ko-KR"/>
          </a:p>
        </p:txBody>
      </p:sp>
    </p:spTree>
    <p:extLst>
      <p:ext uri="{BB962C8B-B14F-4D97-AF65-F5344CB8AC3E}">
        <p14:creationId xmlns:p14="http://schemas.microsoft.com/office/powerpoint/2010/main" val="93989969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3">
            <a:extLst>
              <a:ext uri="{FF2B5EF4-FFF2-40B4-BE49-F238E27FC236}">
                <a16:creationId xmlns:a16="http://schemas.microsoft.com/office/drawing/2014/main" id="{38B438A7-4309-4160-9536-247B76B9F19A}"/>
              </a:ext>
            </a:extLst>
          </p:cNvPr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pPr marL="0" marR="0" lvl="0" indent="0" algn="r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723900" algn="l"/>
                <a:tab pos="1447800" algn="l"/>
                <a:tab pos="2171700" algn="l"/>
              </a:tabLst>
              <a:defRPr/>
            </a:pPr>
            <a:r>
              <a:rPr kumimoji="0" lang="ko-KR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34" charset="-127"/>
                <a:ea typeface="굴림" panose="020B0600000101010101" pitchFamily="34" charset="-127"/>
                <a:cs typeface="+mn-cs"/>
              </a:rPr>
              <a:t>20年 1月 15日</a:t>
            </a:r>
          </a:p>
        </p:txBody>
      </p:sp>
      <p:sp>
        <p:nvSpPr>
          <p:cNvPr id="12291" name="Rectangle 7">
            <a:extLst>
              <a:ext uri="{FF2B5EF4-FFF2-40B4-BE49-F238E27FC236}">
                <a16:creationId xmlns:a16="http://schemas.microsoft.com/office/drawing/2014/main" id="{28348711-4B0D-4344-94F2-179B070D9D27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pPr marL="0" marR="0" lvl="0" indent="0" algn="r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723900" algn="l"/>
                <a:tab pos="1447800" algn="l"/>
                <a:tab pos="2171700" algn="l"/>
              </a:tabLst>
              <a:defRPr/>
            </a:pPr>
            <a:fld id="{CE718E2C-BE9D-4F2B-BF6F-4495784D1E70}" type="slidenum"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34" charset="-127"/>
                <a:ea typeface="굴림" panose="020B0600000101010101" pitchFamily="34" charset="-127"/>
                <a:cs typeface="+mn-cs"/>
              </a:rPr>
              <a:pPr marL="0" marR="0" lvl="0" indent="0" algn="r" defTabSz="4492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723900" algn="l"/>
                  <a:tab pos="1447800" algn="l"/>
                  <a:tab pos="2171700" algn="l"/>
                </a:tabLst>
                <a:defRPr/>
              </a:pPr>
              <a:t>30</a:t>
            </a:fld>
            <a:endParaRPr kumimoji="0" lang="en-US" altLang="ko-K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anose="020B0600000101010101" pitchFamily="34" charset="-127"/>
              <a:ea typeface="굴림" panose="020B0600000101010101" pitchFamily="34" charset="-127"/>
              <a:cs typeface="+mn-cs"/>
            </a:endParaRPr>
          </a:p>
        </p:txBody>
      </p:sp>
      <p:sp>
        <p:nvSpPr>
          <p:cNvPr id="12292" name="Rectangle 1">
            <a:extLst>
              <a:ext uri="{FF2B5EF4-FFF2-40B4-BE49-F238E27FC236}">
                <a16:creationId xmlns:a16="http://schemas.microsoft.com/office/drawing/2014/main" id="{F1EFA221-F557-4063-BC7A-8AFBFB8B6934}"/>
              </a:ext>
            </a:extLst>
          </p:cNvPr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646113" y="744538"/>
            <a:ext cx="5376862" cy="3722687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293" name="Rectangle 2">
            <a:extLst>
              <a:ext uri="{FF2B5EF4-FFF2-40B4-BE49-F238E27FC236}">
                <a16:creationId xmlns:a16="http://schemas.microsoft.com/office/drawing/2014/main" id="{298C2D2E-7B22-47CA-8EE6-CBF8C1DD054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666750" y="4716463"/>
            <a:ext cx="5335588" cy="44672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ko-KR"/>
          </a:p>
        </p:txBody>
      </p:sp>
    </p:spTree>
    <p:extLst>
      <p:ext uri="{BB962C8B-B14F-4D97-AF65-F5344CB8AC3E}">
        <p14:creationId xmlns:p14="http://schemas.microsoft.com/office/powerpoint/2010/main" val="382257364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3">
            <a:extLst>
              <a:ext uri="{FF2B5EF4-FFF2-40B4-BE49-F238E27FC236}">
                <a16:creationId xmlns:a16="http://schemas.microsoft.com/office/drawing/2014/main" id="{38B438A7-4309-4160-9536-247B76B9F19A}"/>
              </a:ext>
            </a:extLst>
          </p:cNvPr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pPr marL="0" marR="0" lvl="0" indent="0" algn="r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723900" algn="l"/>
                <a:tab pos="1447800" algn="l"/>
                <a:tab pos="2171700" algn="l"/>
              </a:tabLst>
              <a:defRPr/>
            </a:pPr>
            <a:r>
              <a:rPr kumimoji="0" lang="ko-KR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34" charset="-127"/>
                <a:ea typeface="굴림" panose="020B0600000101010101" pitchFamily="34" charset="-127"/>
                <a:cs typeface="+mn-cs"/>
              </a:rPr>
              <a:t>20年 1月 15日</a:t>
            </a:r>
          </a:p>
        </p:txBody>
      </p:sp>
      <p:sp>
        <p:nvSpPr>
          <p:cNvPr id="12291" name="Rectangle 7">
            <a:extLst>
              <a:ext uri="{FF2B5EF4-FFF2-40B4-BE49-F238E27FC236}">
                <a16:creationId xmlns:a16="http://schemas.microsoft.com/office/drawing/2014/main" id="{28348711-4B0D-4344-94F2-179B070D9D27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pPr marL="0" marR="0" lvl="0" indent="0" algn="r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723900" algn="l"/>
                <a:tab pos="1447800" algn="l"/>
                <a:tab pos="2171700" algn="l"/>
              </a:tabLst>
              <a:defRPr/>
            </a:pPr>
            <a:fld id="{CE718E2C-BE9D-4F2B-BF6F-4495784D1E70}" type="slidenum"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34" charset="-127"/>
                <a:ea typeface="굴림" panose="020B0600000101010101" pitchFamily="34" charset="-127"/>
                <a:cs typeface="+mn-cs"/>
              </a:rPr>
              <a:pPr marL="0" marR="0" lvl="0" indent="0" algn="r" defTabSz="4492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723900" algn="l"/>
                  <a:tab pos="1447800" algn="l"/>
                  <a:tab pos="2171700" algn="l"/>
                </a:tabLst>
                <a:defRPr/>
              </a:pPr>
              <a:t>31</a:t>
            </a:fld>
            <a:endParaRPr kumimoji="0" lang="en-US" altLang="ko-K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anose="020B0600000101010101" pitchFamily="34" charset="-127"/>
              <a:ea typeface="굴림" panose="020B0600000101010101" pitchFamily="34" charset="-127"/>
              <a:cs typeface="+mn-cs"/>
            </a:endParaRPr>
          </a:p>
        </p:txBody>
      </p:sp>
      <p:sp>
        <p:nvSpPr>
          <p:cNvPr id="12292" name="Rectangle 1">
            <a:extLst>
              <a:ext uri="{FF2B5EF4-FFF2-40B4-BE49-F238E27FC236}">
                <a16:creationId xmlns:a16="http://schemas.microsoft.com/office/drawing/2014/main" id="{F1EFA221-F557-4063-BC7A-8AFBFB8B6934}"/>
              </a:ext>
            </a:extLst>
          </p:cNvPr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646113" y="744538"/>
            <a:ext cx="5376862" cy="3722687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293" name="Rectangle 2">
            <a:extLst>
              <a:ext uri="{FF2B5EF4-FFF2-40B4-BE49-F238E27FC236}">
                <a16:creationId xmlns:a16="http://schemas.microsoft.com/office/drawing/2014/main" id="{298C2D2E-7B22-47CA-8EE6-CBF8C1DD054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666750" y="4716463"/>
            <a:ext cx="5335588" cy="44672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ko-KR"/>
          </a:p>
        </p:txBody>
      </p:sp>
    </p:spTree>
    <p:extLst>
      <p:ext uri="{BB962C8B-B14F-4D97-AF65-F5344CB8AC3E}">
        <p14:creationId xmlns:p14="http://schemas.microsoft.com/office/powerpoint/2010/main" val="212993343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3">
            <a:extLst>
              <a:ext uri="{FF2B5EF4-FFF2-40B4-BE49-F238E27FC236}">
                <a16:creationId xmlns:a16="http://schemas.microsoft.com/office/drawing/2014/main" id="{38B438A7-4309-4160-9536-247B76B9F19A}"/>
              </a:ext>
            </a:extLst>
          </p:cNvPr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pPr marL="0" marR="0" lvl="0" indent="0" algn="r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723900" algn="l"/>
                <a:tab pos="1447800" algn="l"/>
                <a:tab pos="2171700" algn="l"/>
              </a:tabLst>
              <a:defRPr/>
            </a:pPr>
            <a:r>
              <a:rPr kumimoji="0" lang="ko-KR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34" charset="-127"/>
                <a:ea typeface="굴림" panose="020B0600000101010101" pitchFamily="34" charset="-127"/>
                <a:cs typeface="+mn-cs"/>
              </a:rPr>
              <a:t>20年 1月 15日</a:t>
            </a:r>
          </a:p>
        </p:txBody>
      </p:sp>
      <p:sp>
        <p:nvSpPr>
          <p:cNvPr id="12291" name="Rectangle 7">
            <a:extLst>
              <a:ext uri="{FF2B5EF4-FFF2-40B4-BE49-F238E27FC236}">
                <a16:creationId xmlns:a16="http://schemas.microsoft.com/office/drawing/2014/main" id="{28348711-4B0D-4344-94F2-179B070D9D27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pPr marL="0" marR="0" lvl="0" indent="0" algn="r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723900" algn="l"/>
                <a:tab pos="1447800" algn="l"/>
                <a:tab pos="2171700" algn="l"/>
              </a:tabLst>
              <a:defRPr/>
            </a:pPr>
            <a:fld id="{CE718E2C-BE9D-4F2B-BF6F-4495784D1E70}" type="slidenum"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34" charset="-127"/>
                <a:ea typeface="굴림" panose="020B0600000101010101" pitchFamily="34" charset="-127"/>
                <a:cs typeface="+mn-cs"/>
              </a:rPr>
              <a:pPr marL="0" marR="0" lvl="0" indent="0" algn="r" defTabSz="4492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723900" algn="l"/>
                  <a:tab pos="1447800" algn="l"/>
                  <a:tab pos="2171700" algn="l"/>
                </a:tabLst>
                <a:defRPr/>
              </a:pPr>
              <a:t>32</a:t>
            </a:fld>
            <a:endParaRPr kumimoji="0" lang="en-US" altLang="ko-K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anose="020B0600000101010101" pitchFamily="34" charset="-127"/>
              <a:ea typeface="굴림" panose="020B0600000101010101" pitchFamily="34" charset="-127"/>
              <a:cs typeface="+mn-cs"/>
            </a:endParaRPr>
          </a:p>
        </p:txBody>
      </p:sp>
      <p:sp>
        <p:nvSpPr>
          <p:cNvPr id="12292" name="Rectangle 1">
            <a:extLst>
              <a:ext uri="{FF2B5EF4-FFF2-40B4-BE49-F238E27FC236}">
                <a16:creationId xmlns:a16="http://schemas.microsoft.com/office/drawing/2014/main" id="{F1EFA221-F557-4063-BC7A-8AFBFB8B6934}"/>
              </a:ext>
            </a:extLst>
          </p:cNvPr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646113" y="744538"/>
            <a:ext cx="5376862" cy="3722687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293" name="Rectangle 2">
            <a:extLst>
              <a:ext uri="{FF2B5EF4-FFF2-40B4-BE49-F238E27FC236}">
                <a16:creationId xmlns:a16="http://schemas.microsoft.com/office/drawing/2014/main" id="{298C2D2E-7B22-47CA-8EE6-CBF8C1DD054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666750" y="4716463"/>
            <a:ext cx="5335588" cy="44672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ko-KR"/>
          </a:p>
        </p:txBody>
      </p:sp>
    </p:spTree>
    <p:extLst>
      <p:ext uri="{BB962C8B-B14F-4D97-AF65-F5344CB8AC3E}">
        <p14:creationId xmlns:p14="http://schemas.microsoft.com/office/powerpoint/2010/main" val="79289443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3">
            <a:extLst>
              <a:ext uri="{FF2B5EF4-FFF2-40B4-BE49-F238E27FC236}">
                <a16:creationId xmlns:a16="http://schemas.microsoft.com/office/drawing/2014/main" id="{38B438A7-4309-4160-9536-247B76B9F19A}"/>
              </a:ext>
            </a:extLst>
          </p:cNvPr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pPr>
              <a:buClrTx/>
              <a:buFontTx/>
              <a:buNone/>
            </a:pPr>
            <a:r>
              <a:rPr lang="ko-KR" altLang="ko-KR" sz="1200"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rPr>
              <a:t>20年 1月 15日</a:t>
            </a:r>
          </a:p>
        </p:txBody>
      </p:sp>
      <p:sp>
        <p:nvSpPr>
          <p:cNvPr id="12291" name="Rectangle 7">
            <a:extLst>
              <a:ext uri="{FF2B5EF4-FFF2-40B4-BE49-F238E27FC236}">
                <a16:creationId xmlns:a16="http://schemas.microsoft.com/office/drawing/2014/main" id="{28348711-4B0D-4344-94F2-179B070D9D27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pPr>
              <a:buClrTx/>
              <a:buFontTx/>
              <a:buNone/>
            </a:pPr>
            <a:fld id="{CE718E2C-BE9D-4F2B-BF6F-4495784D1E70}" type="slidenum">
              <a:rPr lang="en-US" altLang="ko-KR" sz="1200"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rPr>
              <a:pPr>
                <a:buClrTx/>
                <a:buFontTx/>
                <a:buNone/>
              </a:pPr>
              <a:t>33</a:t>
            </a:fld>
            <a:endParaRPr lang="en-US" altLang="ko-KR" sz="1200">
              <a:solidFill>
                <a:srgbClr val="000000"/>
              </a:solidFill>
              <a:latin typeface="굴림" panose="020B0600000101010101" pitchFamily="34" charset="-127"/>
              <a:ea typeface="굴림" panose="020B0600000101010101" pitchFamily="34" charset="-127"/>
            </a:endParaRPr>
          </a:p>
        </p:txBody>
      </p:sp>
      <p:sp>
        <p:nvSpPr>
          <p:cNvPr id="12292" name="Rectangle 1">
            <a:extLst>
              <a:ext uri="{FF2B5EF4-FFF2-40B4-BE49-F238E27FC236}">
                <a16:creationId xmlns:a16="http://schemas.microsoft.com/office/drawing/2014/main" id="{F1EFA221-F557-4063-BC7A-8AFBFB8B6934}"/>
              </a:ext>
            </a:extLst>
          </p:cNvPr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646113" y="744538"/>
            <a:ext cx="5376862" cy="3722687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293" name="Rectangle 2">
            <a:extLst>
              <a:ext uri="{FF2B5EF4-FFF2-40B4-BE49-F238E27FC236}">
                <a16:creationId xmlns:a16="http://schemas.microsoft.com/office/drawing/2014/main" id="{298C2D2E-7B22-47CA-8EE6-CBF8C1DD054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666750" y="4716463"/>
            <a:ext cx="5335588" cy="44672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ko-KR"/>
          </a:p>
        </p:txBody>
      </p:sp>
    </p:spTree>
    <p:extLst>
      <p:ext uri="{BB962C8B-B14F-4D97-AF65-F5344CB8AC3E}">
        <p14:creationId xmlns:p14="http://schemas.microsoft.com/office/powerpoint/2010/main" val="279525996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3">
            <a:extLst>
              <a:ext uri="{FF2B5EF4-FFF2-40B4-BE49-F238E27FC236}">
                <a16:creationId xmlns:a16="http://schemas.microsoft.com/office/drawing/2014/main" id="{38B438A7-4309-4160-9536-247B76B9F19A}"/>
              </a:ext>
            </a:extLst>
          </p:cNvPr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pPr>
              <a:buClrTx/>
              <a:buFontTx/>
              <a:buNone/>
            </a:pPr>
            <a:r>
              <a:rPr lang="ko-KR" altLang="ko-KR" sz="1200"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rPr>
              <a:t>20年 1月 15日</a:t>
            </a:r>
          </a:p>
        </p:txBody>
      </p:sp>
      <p:sp>
        <p:nvSpPr>
          <p:cNvPr id="12291" name="Rectangle 7">
            <a:extLst>
              <a:ext uri="{FF2B5EF4-FFF2-40B4-BE49-F238E27FC236}">
                <a16:creationId xmlns:a16="http://schemas.microsoft.com/office/drawing/2014/main" id="{28348711-4B0D-4344-94F2-179B070D9D27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pPr>
              <a:buClrTx/>
              <a:buFontTx/>
              <a:buNone/>
            </a:pPr>
            <a:fld id="{CE718E2C-BE9D-4F2B-BF6F-4495784D1E70}" type="slidenum">
              <a:rPr lang="en-US" altLang="ko-KR" sz="1200"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rPr>
              <a:pPr>
                <a:buClrTx/>
                <a:buFontTx/>
                <a:buNone/>
              </a:pPr>
              <a:t>34</a:t>
            </a:fld>
            <a:endParaRPr lang="en-US" altLang="ko-KR" sz="1200">
              <a:solidFill>
                <a:srgbClr val="000000"/>
              </a:solidFill>
              <a:latin typeface="굴림" panose="020B0600000101010101" pitchFamily="34" charset="-127"/>
              <a:ea typeface="굴림" panose="020B0600000101010101" pitchFamily="34" charset="-127"/>
            </a:endParaRPr>
          </a:p>
        </p:txBody>
      </p:sp>
      <p:sp>
        <p:nvSpPr>
          <p:cNvPr id="12292" name="Rectangle 1">
            <a:extLst>
              <a:ext uri="{FF2B5EF4-FFF2-40B4-BE49-F238E27FC236}">
                <a16:creationId xmlns:a16="http://schemas.microsoft.com/office/drawing/2014/main" id="{F1EFA221-F557-4063-BC7A-8AFBFB8B6934}"/>
              </a:ext>
            </a:extLst>
          </p:cNvPr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646113" y="744538"/>
            <a:ext cx="5376862" cy="3722687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293" name="Rectangle 2">
            <a:extLst>
              <a:ext uri="{FF2B5EF4-FFF2-40B4-BE49-F238E27FC236}">
                <a16:creationId xmlns:a16="http://schemas.microsoft.com/office/drawing/2014/main" id="{298C2D2E-7B22-47CA-8EE6-CBF8C1DD054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666750" y="4716463"/>
            <a:ext cx="5335588" cy="44672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ko-KR"/>
          </a:p>
        </p:txBody>
      </p:sp>
    </p:spTree>
    <p:extLst>
      <p:ext uri="{BB962C8B-B14F-4D97-AF65-F5344CB8AC3E}">
        <p14:creationId xmlns:p14="http://schemas.microsoft.com/office/powerpoint/2010/main" val="266814060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3">
            <a:extLst>
              <a:ext uri="{FF2B5EF4-FFF2-40B4-BE49-F238E27FC236}">
                <a16:creationId xmlns:a16="http://schemas.microsoft.com/office/drawing/2014/main" id="{38B438A7-4309-4160-9536-247B76B9F19A}"/>
              </a:ext>
            </a:extLst>
          </p:cNvPr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pPr marL="0" marR="0" lvl="0" indent="0" algn="r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723900" algn="l"/>
                <a:tab pos="1447800" algn="l"/>
                <a:tab pos="2171700" algn="l"/>
              </a:tabLst>
              <a:defRPr/>
            </a:pPr>
            <a:r>
              <a:rPr kumimoji="0" lang="ko-KR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34" charset="-127"/>
                <a:ea typeface="굴림" panose="020B0600000101010101" pitchFamily="34" charset="-127"/>
                <a:cs typeface="+mn-cs"/>
              </a:rPr>
              <a:t>20年 1月 15日</a:t>
            </a:r>
          </a:p>
        </p:txBody>
      </p:sp>
      <p:sp>
        <p:nvSpPr>
          <p:cNvPr id="12291" name="Rectangle 7">
            <a:extLst>
              <a:ext uri="{FF2B5EF4-FFF2-40B4-BE49-F238E27FC236}">
                <a16:creationId xmlns:a16="http://schemas.microsoft.com/office/drawing/2014/main" id="{28348711-4B0D-4344-94F2-179B070D9D27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pPr marL="0" marR="0" lvl="0" indent="0" algn="r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723900" algn="l"/>
                <a:tab pos="1447800" algn="l"/>
                <a:tab pos="2171700" algn="l"/>
              </a:tabLst>
              <a:defRPr/>
            </a:pPr>
            <a:fld id="{CE718E2C-BE9D-4F2B-BF6F-4495784D1E70}" type="slidenum"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34" charset="-127"/>
                <a:ea typeface="굴림" panose="020B0600000101010101" pitchFamily="34" charset="-127"/>
                <a:cs typeface="+mn-cs"/>
              </a:rPr>
              <a:pPr marL="0" marR="0" lvl="0" indent="0" algn="r" defTabSz="4492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723900" algn="l"/>
                  <a:tab pos="1447800" algn="l"/>
                  <a:tab pos="2171700" algn="l"/>
                </a:tabLst>
                <a:defRPr/>
              </a:pPr>
              <a:t>35</a:t>
            </a:fld>
            <a:endParaRPr kumimoji="0" lang="en-US" altLang="ko-K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anose="020B0600000101010101" pitchFamily="34" charset="-127"/>
              <a:ea typeface="굴림" panose="020B0600000101010101" pitchFamily="34" charset="-127"/>
              <a:cs typeface="+mn-cs"/>
            </a:endParaRPr>
          </a:p>
        </p:txBody>
      </p:sp>
      <p:sp>
        <p:nvSpPr>
          <p:cNvPr id="12292" name="Rectangle 1">
            <a:extLst>
              <a:ext uri="{FF2B5EF4-FFF2-40B4-BE49-F238E27FC236}">
                <a16:creationId xmlns:a16="http://schemas.microsoft.com/office/drawing/2014/main" id="{F1EFA221-F557-4063-BC7A-8AFBFB8B6934}"/>
              </a:ext>
            </a:extLst>
          </p:cNvPr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646113" y="744538"/>
            <a:ext cx="5376862" cy="3722687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293" name="Rectangle 2">
            <a:extLst>
              <a:ext uri="{FF2B5EF4-FFF2-40B4-BE49-F238E27FC236}">
                <a16:creationId xmlns:a16="http://schemas.microsoft.com/office/drawing/2014/main" id="{298C2D2E-7B22-47CA-8EE6-CBF8C1DD054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666750" y="4716463"/>
            <a:ext cx="5335588" cy="44672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ko-KR"/>
          </a:p>
        </p:txBody>
      </p:sp>
    </p:spTree>
    <p:extLst>
      <p:ext uri="{BB962C8B-B14F-4D97-AF65-F5344CB8AC3E}">
        <p14:creationId xmlns:p14="http://schemas.microsoft.com/office/powerpoint/2010/main" val="354582847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3">
            <a:extLst>
              <a:ext uri="{FF2B5EF4-FFF2-40B4-BE49-F238E27FC236}">
                <a16:creationId xmlns:a16="http://schemas.microsoft.com/office/drawing/2014/main" id="{38B438A7-4309-4160-9536-247B76B9F19A}"/>
              </a:ext>
            </a:extLst>
          </p:cNvPr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pPr marL="0" marR="0" lvl="0" indent="0" algn="r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723900" algn="l"/>
                <a:tab pos="1447800" algn="l"/>
                <a:tab pos="2171700" algn="l"/>
              </a:tabLst>
              <a:defRPr/>
            </a:pPr>
            <a:r>
              <a:rPr kumimoji="0" lang="ko-KR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34" charset="-127"/>
                <a:ea typeface="굴림" panose="020B0600000101010101" pitchFamily="34" charset="-127"/>
                <a:cs typeface="+mn-cs"/>
              </a:rPr>
              <a:t>20年 1月 15日</a:t>
            </a:r>
          </a:p>
        </p:txBody>
      </p:sp>
      <p:sp>
        <p:nvSpPr>
          <p:cNvPr id="12291" name="Rectangle 7">
            <a:extLst>
              <a:ext uri="{FF2B5EF4-FFF2-40B4-BE49-F238E27FC236}">
                <a16:creationId xmlns:a16="http://schemas.microsoft.com/office/drawing/2014/main" id="{28348711-4B0D-4344-94F2-179B070D9D27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pPr marL="0" marR="0" lvl="0" indent="0" algn="r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723900" algn="l"/>
                <a:tab pos="1447800" algn="l"/>
                <a:tab pos="2171700" algn="l"/>
              </a:tabLst>
              <a:defRPr/>
            </a:pPr>
            <a:fld id="{CE718E2C-BE9D-4F2B-BF6F-4495784D1E70}" type="slidenum"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34" charset="-127"/>
                <a:ea typeface="굴림" panose="020B0600000101010101" pitchFamily="34" charset="-127"/>
                <a:cs typeface="+mn-cs"/>
              </a:rPr>
              <a:pPr marL="0" marR="0" lvl="0" indent="0" algn="r" defTabSz="4492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723900" algn="l"/>
                  <a:tab pos="1447800" algn="l"/>
                  <a:tab pos="2171700" algn="l"/>
                </a:tabLst>
                <a:defRPr/>
              </a:pPr>
              <a:t>36</a:t>
            </a:fld>
            <a:endParaRPr kumimoji="0" lang="en-US" altLang="ko-K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anose="020B0600000101010101" pitchFamily="34" charset="-127"/>
              <a:ea typeface="굴림" panose="020B0600000101010101" pitchFamily="34" charset="-127"/>
              <a:cs typeface="+mn-cs"/>
            </a:endParaRPr>
          </a:p>
        </p:txBody>
      </p:sp>
      <p:sp>
        <p:nvSpPr>
          <p:cNvPr id="12292" name="Rectangle 1">
            <a:extLst>
              <a:ext uri="{FF2B5EF4-FFF2-40B4-BE49-F238E27FC236}">
                <a16:creationId xmlns:a16="http://schemas.microsoft.com/office/drawing/2014/main" id="{F1EFA221-F557-4063-BC7A-8AFBFB8B6934}"/>
              </a:ext>
            </a:extLst>
          </p:cNvPr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646113" y="744538"/>
            <a:ext cx="5376862" cy="3722687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293" name="Rectangle 2">
            <a:extLst>
              <a:ext uri="{FF2B5EF4-FFF2-40B4-BE49-F238E27FC236}">
                <a16:creationId xmlns:a16="http://schemas.microsoft.com/office/drawing/2014/main" id="{298C2D2E-7B22-47CA-8EE6-CBF8C1DD054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666750" y="4716463"/>
            <a:ext cx="5335588" cy="44672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ko-KR"/>
          </a:p>
        </p:txBody>
      </p:sp>
    </p:spTree>
    <p:extLst>
      <p:ext uri="{BB962C8B-B14F-4D97-AF65-F5344CB8AC3E}">
        <p14:creationId xmlns:p14="http://schemas.microsoft.com/office/powerpoint/2010/main" val="292358365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3">
            <a:extLst>
              <a:ext uri="{FF2B5EF4-FFF2-40B4-BE49-F238E27FC236}">
                <a16:creationId xmlns:a16="http://schemas.microsoft.com/office/drawing/2014/main" id="{38B438A7-4309-4160-9536-247B76B9F19A}"/>
              </a:ext>
            </a:extLst>
          </p:cNvPr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pPr marL="0" marR="0" lvl="0" indent="0" algn="r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723900" algn="l"/>
                <a:tab pos="1447800" algn="l"/>
                <a:tab pos="2171700" algn="l"/>
              </a:tabLst>
              <a:defRPr/>
            </a:pPr>
            <a:r>
              <a:rPr kumimoji="0" lang="ko-KR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34" charset="-127"/>
                <a:ea typeface="굴림" panose="020B0600000101010101" pitchFamily="34" charset="-127"/>
                <a:cs typeface="+mn-cs"/>
              </a:rPr>
              <a:t>20年 1月 15日</a:t>
            </a:r>
          </a:p>
        </p:txBody>
      </p:sp>
      <p:sp>
        <p:nvSpPr>
          <p:cNvPr id="12291" name="Rectangle 7">
            <a:extLst>
              <a:ext uri="{FF2B5EF4-FFF2-40B4-BE49-F238E27FC236}">
                <a16:creationId xmlns:a16="http://schemas.microsoft.com/office/drawing/2014/main" id="{28348711-4B0D-4344-94F2-179B070D9D27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pPr marL="0" marR="0" lvl="0" indent="0" algn="r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723900" algn="l"/>
                <a:tab pos="1447800" algn="l"/>
                <a:tab pos="2171700" algn="l"/>
              </a:tabLst>
              <a:defRPr/>
            </a:pPr>
            <a:fld id="{CE718E2C-BE9D-4F2B-BF6F-4495784D1E70}" type="slidenum"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34" charset="-127"/>
                <a:ea typeface="굴림" panose="020B0600000101010101" pitchFamily="34" charset="-127"/>
                <a:cs typeface="+mn-cs"/>
              </a:rPr>
              <a:pPr marL="0" marR="0" lvl="0" indent="0" algn="r" defTabSz="4492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723900" algn="l"/>
                  <a:tab pos="1447800" algn="l"/>
                  <a:tab pos="2171700" algn="l"/>
                </a:tabLst>
                <a:defRPr/>
              </a:pPr>
              <a:t>37</a:t>
            </a:fld>
            <a:endParaRPr kumimoji="0" lang="en-US" altLang="ko-K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anose="020B0600000101010101" pitchFamily="34" charset="-127"/>
              <a:ea typeface="굴림" panose="020B0600000101010101" pitchFamily="34" charset="-127"/>
              <a:cs typeface="+mn-cs"/>
            </a:endParaRPr>
          </a:p>
        </p:txBody>
      </p:sp>
      <p:sp>
        <p:nvSpPr>
          <p:cNvPr id="12292" name="Rectangle 1">
            <a:extLst>
              <a:ext uri="{FF2B5EF4-FFF2-40B4-BE49-F238E27FC236}">
                <a16:creationId xmlns:a16="http://schemas.microsoft.com/office/drawing/2014/main" id="{F1EFA221-F557-4063-BC7A-8AFBFB8B6934}"/>
              </a:ext>
            </a:extLst>
          </p:cNvPr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646113" y="744538"/>
            <a:ext cx="5376862" cy="3722687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293" name="Rectangle 2">
            <a:extLst>
              <a:ext uri="{FF2B5EF4-FFF2-40B4-BE49-F238E27FC236}">
                <a16:creationId xmlns:a16="http://schemas.microsoft.com/office/drawing/2014/main" id="{298C2D2E-7B22-47CA-8EE6-CBF8C1DD054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666750" y="4716463"/>
            <a:ext cx="5335588" cy="44672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ko-KR"/>
          </a:p>
        </p:txBody>
      </p:sp>
    </p:spTree>
    <p:extLst>
      <p:ext uri="{BB962C8B-B14F-4D97-AF65-F5344CB8AC3E}">
        <p14:creationId xmlns:p14="http://schemas.microsoft.com/office/powerpoint/2010/main" val="391942084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3">
            <a:extLst>
              <a:ext uri="{FF2B5EF4-FFF2-40B4-BE49-F238E27FC236}">
                <a16:creationId xmlns:a16="http://schemas.microsoft.com/office/drawing/2014/main" id="{38B438A7-4309-4160-9536-247B76B9F19A}"/>
              </a:ext>
            </a:extLst>
          </p:cNvPr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pPr marL="0" marR="0" lvl="0" indent="0" algn="r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723900" algn="l"/>
                <a:tab pos="1447800" algn="l"/>
                <a:tab pos="2171700" algn="l"/>
              </a:tabLst>
              <a:defRPr/>
            </a:pPr>
            <a:r>
              <a:rPr kumimoji="0" lang="ko-KR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34" charset="-127"/>
                <a:ea typeface="굴림" panose="020B0600000101010101" pitchFamily="34" charset="-127"/>
                <a:cs typeface="+mn-cs"/>
              </a:rPr>
              <a:t>20年 1月 15日</a:t>
            </a:r>
          </a:p>
        </p:txBody>
      </p:sp>
      <p:sp>
        <p:nvSpPr>
          <p:cNvPr id="12291" name="Rectangle 7">
            <a:extLst>
              <a:ext uri="{FF2B5EF4-FFF2-40B4-BE49-F238E27FC236}">
                <a16:creationId xmlns:a16="http://schemas.microsoft.com/office/drawing/2014/main" id="{28348711-4B0D-4344-94F2-179B070D9D27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pPr marL="0" marR="0" lvl="0" indent="0" algn="r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723900" algn="l"/>
                <a:tab pos="1447800" algn="l"/>
                <a:tab pos="2171700" algn="l"/>
              </a:tabLst>
              <a:defRPr/>
            </a:pPr>
            <a:fld id="{CE718E2C-BE9D-4F2B-BF6F-4495784D1E70}" type="slidenum"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34" charset="-127"/>
                <a:ea typeface="굴림" panose="020B0600000101010101" pitchFamily="34" charset="-127"/>
                <a:cs typeface="+mn-cs"/>
              </a:rPr>
              <a:pPr marL="0" marR="0" lvl="0" indent="0" algn="r" defTabSz="4492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723900" algn="l"/>
                  <a:tab pos="1447800" algn="l"/>
                  <a:tab pos="2171700" algn="l"/>
                </a:tabLst>
                <a:defRPr/>
              </a:pPr>
              <a:t>38</a:t>
            </a:fld>
            <a:endParaRPr kumimoji="0" lang="en-US" altLang="ko-K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anose="020B0600000101010101" pitchFamily="34" charset="-127"/>
              <a:ea typeface="굴림" panose="020B0600000101010101" pitchFamily="34" charset="-127"/>
              <a:cs typeface="+mn-cs"/>
            </a:endParaRPr>
          </a:p>
        </p:txBody>
      </p:sp>
      <p:sp>
        <p:nvSpPr>
          <p:cNvPr id="12292" name="Rectangle 1">
            <a:extLst>
              <a:ext uri="{FF2B5EF4-FFF2-40B4-BE49-F238E27FC236}">
                <a16:creationId xmlns:a16="http://schemas.microsoft.com/office/drawing/2014/main" id="{F1EFA221-F557-4063-BC7A-8AFBFB8B6934}"/>
              </a:ext>
            </a:extLst>
          </p:cNvPr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646113" y="744538"/>
            <a:ext cx="5376862" cy="3722687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293" name="Rectangle 2">
            <a:extLst>
              <a:ext uri="{FF2B5EF4-FFF2-40B4-BE49-F238E27FC236}">
                <a16:creationId xmlns:a16="http://schemas.microsoft.com/office/drawing/2014/main" id="{298C2D2E-7B22-47CA-8EE6-CBF8C1DD054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666750" y="4716463"/>
            <a:ext cx="5335588" cy="44672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ko-KR"/>
          </a:p>
        </p:txBody>
      </p:sp>
    </p:spTree>
    <p:extLst>
      <p:ext uri="{BB962C8B-B14F-4D97-AF65-F5344CB8AC3E}">
        <p14:creationId xmlns:p14="http://schemas.microsoft.com/office/powerpoint/2010/main" val="85226944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3">
            <a:extLst>
              <a:ext uri="{FF2B5EF4-FFF2-40B4-BE49-F238E27FC236}">
                <a16:creationId xmlns:a16="http://schemas.microsoft.com/office/drawing/2014/main" id="{38B438A7-4309-4160-9536-247B76B9F19A}"/>
              </a:ext>
            </a:extLst>
          </p:cNvPr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pPr marL="0" marR="0" lvl="0" indent="0" algn="r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723900" algn="l"/>
                <a:tab pos="1447800" algn="l"/>
                <a:tab pos="2171700" algn="l"/>
              </a:tabLst>
              <a:defRPr/>
            </a:pPr>
            <a:r>
              <a:rPr kumimoji="0" lang="ko-KR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34" charset="-127"/>
                <a:ea typeface="굴림" panose="020B0600000101010101" pitchFamily="34" charset="-127"/>
                <a:cs typeface="+mn-cs"/>
              </a:rPr>
              <a:t>20年 1月 15日</a:t>
            </a:r>
          </a:p>
        </p:txBody>
      </p:sp>
      <p:sp>
        <p:nvSpPr>
          <p:cNvPr id="12291" name="Rectangle 7">
            <a:extLst>
              <a:ext uri="{FF2B5EF4-FFF2-40B4-BE49-F238E27FC236}">
                <a16:creationId xmlns:a16="http://schemas.microsoft.com/office/drawing/2014/main" id="{28348711-4B0D-4344-94F2-179B070D9D27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pPr marL="0" marR="0" lvl="0" indent="0" algn="r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723900" algn="l"/>
                <a:tab pos="1447800" algn="l"/>
                <a:tab pos="2171700" algn="l"/>
              </a:tabLst>
              <a:defRPr/>
            </a:pPr>
            <a:fld id="{CE718E2C-BE9D-4F2B-BF6F-4495784D1E70}" type="slidenum"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34" charset="-127"/>
                <a:ea typeface="굴림" panose="020B0600000101010101" pitchFamily="34" charset="-127"/>
                <a:cs typeface="+mn-cs"/>
              </a:rPr>
              <a:pPr marL="0" marR="0" lvl="0" indent="0" algn="r" defTabSz="4492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723900" algn="l"/>
                  <a:tab pos="1447800" algn="l"/>
                  <a:tab pos="2171700" algn="l"/>
                </a:tabLst>
                <a:defRPr/>
              </a:pPr>
              <a:t>39</a:t>
            </a:fld>
            <a:endParaRPr kumimoji="0" lang="en-US" altLang="ko-K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anose="020B0600000101010101" pitchFamily="34" charset="-127"/>
              <a:ea typeface="굴림" panose="020B0600000101010101" pitchFamily="34" charset="-127"/>
              <a:cs typeface="+mn-cs"/>
            </a:endParaRPr>
          </a:p>
        </p:txBody>
      </p:sp>
      <p:sp>
        <p:nvSpPr>
          <p:cNvPr id="12292" name="Rectangle 1">
            <a:extLst>
              <a:ext uri="{FF2B5EF4-FFF2-40B4-BE49-F238E27FC236}">
                <a16:creationId xmlns:a16="http://schemas.microsoft.com/office/drawing/2014/main" id="{F1EFA221-F557-4063-BC7A-8AFBFB8B6934}"/>
              </a:ext>
            </a:extLst>
          </p:cNvPr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646113" y="744538"/>
            <a:ext cx="5376862" cy="3722687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293" name="Rectangle 2">
            <a:extLst>
              <a:ext uri="{FF2B5EF4-FFF2-40B4-BE49-F238E27FC236}">
                <a16:creationId xmlns:a16="http://schemas.microsoft.com/office/drawing/2014/main" id="{298C2D2E-7B22-47CA-8EE6-CBF8C1DD054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666750" y="4716463"/>
            <a:ext cx="5335588" cy="44672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ko-KR"/>
          </a:p>
        </p:txBody>
      </p:sp>
    </p:spTree>
    <p:extLst>
      <p:ext uri="{BB962C8B-B14F-4D97-AF65-F5344CB8AC3E}">
        <p14:creationId xmlns:p14="http://schemas.microsoft.com/office/powerpoint/2010/main" val="13511965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3">
            <a:extLst>
              <a:ext uri="{FF2B5EF4-FFF2-40B4-BE49-F238E27FC236}">
                <a16:creationId xmlns:a16="http://schemas.microsoft.com/office/drawing/2014/main" id="{38B438A7-4309-4160-9536-247B76B9F19A}"/>
              </a:ext>
            </a:extLst>
          </p:cNvPr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pPr marL="0" marR="0" lvl="0" indent="0" algn="r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723900" algn="l"/>
                <a:tab pos="1447800" algn="l"/>
                <a:tab pos="2171700" algn="l"/>
              </a:tabLst>
              <a:defRPr/>
            </a:pPr>
            <a:r>
              <a:rPr kumimoji="0" lang="ko-KR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34" charset="-127"/>
                <a:ea typeface="굴림" panose="020B0600000101010101" pitchFamily="34" charset="-127"/>
                <a:cs typeface="+mn-cs"/>
              </a:rPr>
              <a:t>20年 1月 15日</a:t>
            </a:r>
          </a:p>
        </p:txBody>
      </p:sp>
      <p:sp>
        <p:nvSpPr>
          <p:cNvPr id="12291" name="Rectangle 7">
            <a:extLst>
              <a:ext uri="{FF2B5EF4-FFF2-40B4-BE49-F238E27FC236}">
                <a16:creationId xmlns:a16="http://schemas.microsoft.com/office/drawing/2014/main" id="{28348711-4B0D-4344-94F2-179B070D9D27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pPr marL="0" marR="0" lvl="0" indent="0" algn="r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723900" algn="l"/>
                <a:tab pos="1447800" algn="l"/>
                <a:tab pos="2171700" algn="l"/>
              </a:tabLst>
              <a:defRPr/>
            </a:pPr>
            <a:fld id="{CE718E2C-BE9D-4F2B-BF6F-4495784D1E70}" type="slidenum"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34" charset="-127"/>
                <a:ea typeface="굴림" panose="020B0600000101010101" pitchFamily="34" charset="-127"/>
                <a:cs typeface="+mn-cs"/>
              </a:rPr>
              <a:pPr marL="0" marR="0" lvl="0" indent="0" algn="r" defTabSz="4492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723900" algn="l"/>
                  <a:tab pos="1447800" algn="l"/>
                  <a:tab pos="2171700" algn="l"/>
                </a:tabLst>
                <a:defRPr/>
              </a:pPr>
              <a:t>4</a:t>
            </a:fld>
            <a:endParaRPr kumimoji="0" lang="en-US" altLang="ko-K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anose="020B0600000101010101" pitchFamily="34" charset="-127"/>
              <a:ea typeface="굴림" panose="020B0600000101010101" pitchFamily="34" charset="-127"/>
              <a:cs typeface="+mn-cs"/>
            </a:endParaRPr>
          </a:p>
        </p:txBody>
      </p:sp>
      <p:sp>
        <p:nvSpPr>
          <p:cNvPr id="12292" name="Rectangle 1">
            <a:extLst>
              <a:ext uri="{FF2B5EF4-FFF2-40B4-BE49-F238E27FC236}">
                <a16:creationId xmlns:a16="http://schemas.microsoft.com/office/drawing/2014/main" id="{F1EFA221-F557-4063-BC7A-8AFBFB8B6934}"/>
              </a:ext>
            </a:extLst>
          </p:cNvPr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646113" y="744538"/>
            <a:ext cx="5376862" cy="3722687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293" name="Rectangle 2">
            <a:extLst>
              <a:ext uri="{FF2B5EF4-FFF2-40B4-BE49-F238E27FC236}">
                <a16:creationId xmlns:a16="http://schemas.microsoft.com/office/drawing/2014/main" id="{298C2D2E-7B22-47CA-8EE6-CBF8C1DD054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666750" y="4716463"/>
            <a:ext cx="5335588" cy="44672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ko-KR"/>
          </a:p>
        </p:txBody>
      </p:sp>
    </p:spTree>
    <p:extLst>
      <p:ext uri="{BB962C8B-B14F-4D97-AF65-F5344CB8AC3E}">
        <p14:creationId xmlns:p14="http://schemas.microsoft.com/office/powerpoint/2010/main" val="79289443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3">
            <a:extLst>
              <a:ext uri="{FF2B5EF4-FFF2-40B4-BE49-F238E27FC236}">
                <a16:creationId xmlns:a16="http://schemas.microsoft.com/office/drawing/2014/main" id="{38B438A7-4309-4160-9536-247B76B9F19A}"/>
              </a:ext>
            </a:extLst>
          </p:cNvPr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pPr>
              <a:buClrTx/>
              <a:buFontTx/>
              <a:buNone/>
            </a:pPr>
            <a:r>
              <a:rPr lang="ko-KR" altLang="ko-KR" sz="1200"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rPr>
              <a:t>20年 1月 15日</a:t>
            </a:r>
          </a:p>
        </p:txBody>
      </p:sp>
      <p:sp>
        <p:nvSpPr>
          <p:cNvPr id="12291" name="Rectangle 7">
            <a:extLst>
              <a:ext uri="{FF2B5EF4-FFF2-40B4-BE49-F238E27FC236}">
                <a16:creationId xmlns:a16="http://schemas.microsoft.com/office/drawing/2014/main" id="{28348711-4B0D-4344-94F2-179B070D9D27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pPr>
              <a:buClrTx/>
              <a:buFontTx/>
              <a:buNone/>
            </a:pPr>
            <a:fld id="{CE718E2C-BE9D-4F2B-BF6F-4495784D1E70}" type="slidenum">
              <a:rPr lang="en-US" altLang="ko-KR" sz="1200"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rPr>
              <a:pPr>
                <a:buClrTx/>
                <a:buFontTx/>
                <a:buNone/>
              </a:pPr>
              <a:t>40</a:t>
            </a:fld>
            <a:endParaRPr lang="en-US" altLang="ko-KR" sz="1200">
              <a:solidFill>
                <a:srgbClr val="000000"/>
              </a:solidFill>
              <a:latin typeface="굴림" panose="020B0600000101010101" pitchFamily="34" charset="-127"/>
              <a:ea typeface="굴림" panose="020B0600000101010101" pitchFamily="34" charset="-127"/>
            </a:endParaRPr>
          </a:p>
        </p:txBody>
      </p:sp>
      <p:sp>
        <p:nvSpPr>
          <p:cNvPr id="12292" name="Rectangle 1">
            <a:extLst>
              <a:ext uri="{FF2B5EF4-FFF2-40B4-BE49-F238E27FC236}">
                <a16:creationId xmlns:a16="http://schemas.microsoft.com/office/drawing/2014/main" id="{F1EFA221-F557-4063-BC7A-8AFBFB8B6934}"/>
              </a:ext>
            </a:extLst>
          </p:cNvPr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646113" y="744538"/>
            <a:ext cx="5376862" cy="3722687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293" name="Rectangle 2">
            <a:extLst>
              <a:ext uri="{FF2B5EF4-FFF2-40B4-BE49-F238E27FC236}">
                <a16:creationId xmlns:a16="http://schemas.microsoft.com/office/drawing/2014/main" id="{298C2D2E-7B22-47CA-8EE6-CBF8C1DD054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666750" y="4716463"/>
            <a:ext cx="5335588" cy="44672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ko-KR"/>
          </a:p>
        </p:txBody>
      </p:sp>
    </p:spTree>
    <p:extLst>
      <p:ext uri="{BB962C8B-B14F-4D97-AF65-F5344CB8AC3E}">
        <p14:creationId xmlns:p14="http://schemas.microsoft.com/office/powerpoint/2010/main" val="203181346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3">
            <a:extLst>
              <a:ext uri="{FF2B5EF4-FFF2-40B4-BE49-F238E27FC236}">
                <a16:creationId xmlns:a16="http://schemas.microsoft.com/office/drawing/2014/main" id="{38B438A7-4309-4160-9536-247B76B9F19A}"/>
              </a:ext>
            </a:extLst>
          </p:cNvPr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pPr>
              <a:buClrTx/>
              <a:buFontTx/>
              <a:buNone/>
            </a:pPr>
            <a:r>
              <a:rPr lang="ko-KR" altLang="ko-KR" sz="1200"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rPr>
              <a:t>20年 1月 15日</a:t>
            </a:r>
          </a:p>
        </p:txBody>
      </p:sp>
      <p:sp>
        <p:nvSpPr>
          <p:cNvPr id="12291" name="Rectangle 7">
            <a:extLst>
              <a:ext uri="{FF2B5EF4-FFF2-40B4-BE49-F238E27FC236}">
                <a16:creationId xmlns:a16="http://schemas.microsoft.com/office/drawing/2014/main" id="{28348711-4B0D-4344-94F2-179B070D9D27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pPr>
              <a:buClrTx/>
              <a:buFontTx/>
              <a:buNone/>
            </a:pPr>
            <a:fld id="{CE718E2C-BE9D-4F2B-BF6F-4495784D1E70}" type="slidenum">
              <a:rPr lang="en-US" altLang="ko-KR" sz="1200"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rPr>
              <a:pPr>
                <a:buClrTx/>
                <a:buFontTx/>
                <a:buNone/>
              </a:pPr>
              <a:t>41</a:t>
            </a:fld>
            <a:endParaRPr lang="en-US" altLang="ko-KR" sz="1200">
              <a:solidFill>
                <a:srgbClr val="000000"/>
              </a:solidFill>
              <a:latin typeface="굴림" panose="020B0600000101010101" pitchFamily="34" charset="-127"/>
              <a:ea typeface="굴림" panose="020B0600000101010101" pitchFamily="34" charset="-127"/>
            </a:endParaRPr>
          </a:p>
        </p:txBody>
      </p:sp>
      <p:sp>
        <p:nvSpPr>
          <p:cNvPr id="12292" name="Rectangle 1">
            <a:extLst>
              <a:ext uri="{FF2B5EF4-FFF2-40B4-BE49-F238E27FC236}">
                <a16:creationId xmlns:a16="http://schemas.microsoft.com/office/drawing/2014/main" id="{F1EFA221-F557-4063-BC7A-8AFBFB8B6934}"/>
              </a:ext>
            </a:extLst>
          </p:cNvPr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646113" y="744538"/>
            <a:ext cx="5376862" cy="3722687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293" name="Rectangle 2">
            <a:extLst>
              <a:ext uri="{FF2B5EF4-FFF2-40B4-BE49-F238E27FC236}">
                <a16:creationId xmlns:a16="http://schemas.microsoft.com/office/drawing/2014/main" id="{298C2D2E-7B22-47CA-8EE6-CBF8C1DD054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666750" y="4716463"/>
            <a:ext cx="5335588" cy="44672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ko-KR"/>
          </a:p>
        </p:txBody>
      </p:sp>
    </p:spTree>
    <p:extLst>
      <p:ext uri="{BB962C8B-B14F-4D97-AF65-F5344CB8AC3E}">
        <p14:creationId xmlns:p14="http://schemas.microsoft.com/office/powerpoint/2010/main" val="413244173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3">
            <a:extLst>
              <a:ext uri="{FF2B5EF4-FFF2-40B4-BE49-F238E27FC236}">
                <a16:creationId xmlns:a16="http://schemas.microsoft.com/office/drawing/2014/main" id="{38B438A7-4309-4160-9536-247B76B9F19A}"/>
              </a:ext>
            </a:extLst>
          </p:cNvPr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pPr marL="0" marR="0" lvl="0" indent="0" algn="r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723900" algn="l"/>
                <a:tab pos="1447800" algn="l"/>
                <a:tab pos="2171700" algn="l"/>
              </a:tabLst>
              <a:defRPr/>
            </a:pPr>
            <a:r>
              <a:rPr kumimoji="0" lang="ko-KR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34" charset="-127"/>
                <a:ea typeface="굴림" panose="020B0600000101010101" pitchFamily="34" charset="-127"/>
                <a:cs typeface="+mn-cs"/>
              </a:rPr>
              <a:t>20年 1月 15日</a:t>
            </a:r>
          </a:p>
        </p:txBody>
      </p:sp>
      <p:sp>
        <p:nvSpPr>
          <p:cNvPr id="12291" name="Rectangle 7">
            <a:extLst>
              <a:ext uri="{FF2B5EF4-FFF2-40B4-BE49-F238E27FC236}">
                <a16:creationId xmlns:a16="http://schemas.microsoft.com/office/drawing/2014/main" id="{28348711-4B0D-4344-94F2-179B070D9D27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pPr marL="0" marR="0" lvl="0" indent="0" algn="r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723900" algn="l"/>
                <a:tab pos="1447800" algn="l"/>
                <a:tab pos="2171700" algn="l"/>
              </a:tabLst>
              <a:defRPr/>
            </a:pPr>
            <a:fld id="{CE718E2C-BE9D-4F2B-BF6F-4495784D1E70}" type="slidenum"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34" charset="-127"/>
                <a:ea typeface="굴림" panose="020B0600000101010101" pitchFamily="34" charset="-127"/>
                <a:cs typeface="+mn-cs"/>
              </a:rPr>
              <a:pPr marL="0" marR="0" lvl="0" indent="0" algn="r" defTabSz="4492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723900" algn="l"/>
                  <a:tab pos="1447800" algn="l"/>
                  <a:tab pos="2171700" algn="l"/>
                </a:tabLst>
                <a:defRPr/>
              </a:pPr>
              <a:t>42</a:t>
            </a:fld>
            <a:endParaRPr kumimoji="0" lang="en-US" altLang="ko-K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anose="020B0600000101010101" pitchFamily="34" charset="-127"/>
              <a:ea typeface="굴림" panose="020B0600000101010101" pitchFamily="34" charset="-127"/>
              <a:cs typeface="+mn-cs"/>
            </a:endParaRPr>
          </a:p>
        </p:txBody>
      </p:sp>
      <p:sp>
        <p:nvSpPr>
          <p:cNvPr id="12292" name="Rectangle 1">
            <a:extLst>
              <a:ext uri="{FF2B5EF4-FFF2-40B4-BE49-F238E27FC236}">
                <a16:creationId xmlns:a16="http://schemas.microsoft.com/office/drawing/2014/main" id="{F1EFA221-F557-4063-BC7A-8AFBFB8B6934}"/>
              </a:ext>
            </a:extLst>
          </p:cNvPr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646113" y="744538"/>
            <a:ext cx="5376862" cy="3722687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293" name="Rectangle 2">
            <a:extLst>
              <a:ext uri="{FF2B5EF4-FFF2-40B4-BE49-F238E27FC236}">
                <a16:creationId xmlns:a16="http://schemas.microsoft.com/office/drawing/2014/main" id="{298C2D2E-7B22-47CA-8EE6-CBF8C1DD054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666750" y="4716463"/>
            <a:ext cx="5335588" cy="44672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ko-KR"/>
          </a:p>
        </p:txBody>
      </p:sp>
    </p:spTree>
    <p:extLst>
      <p:ext uri="{BB962C8B-B14F-4D97-AF65-F5344CB8AC3E}">
        <p14:creationId xmlns:p14="http://schemas.microsoft.com/office/powerpoint/2010/main" val="76384184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3">
            <a:extLst>
              <a:ext uri="{FF2B5EF4-FFF2-40B4-BE49-F238E27FC236}">
                <a16:creationId xmlns:a16="http://schemas.microsoft.com/office/drawing/2014/main" id="{38B438A7-4309-4160-9536-247B76B9F19A}"/>
              </a:ext>
            </a:extLst>
          </p:cNvPr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pPr>
              <a:buClrTx/>
              <a:buFontTx/>
              <a:buNone/>
            </a:pPr>
            <a:r>
              <a:rPr lang="ko-KR" altLang="ko-KR" sz="1200"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rPr>
              <a:t>20年 1月 15日</a:t>
            </a:r>
          </a:p>
        </p:txBody>
      </p:sp>
      <p:sp>
        <p:nvSpPr>
          <p:cNvPr id="12291" name="Rectangle 7">
            <a:extLst>
              <a:ext uri="{FF2B5EF4-FFF2-40B4-BE49-F238E27FC236}">
                <a16:creationId xmlns:a16="http://schemas.microsoft.com/office/drawing/2014/main" id="{28348711-4B0D-4344-94F2-179B070D9D27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pPr>
              <a:buClrTx/>
              <a:buFontTx/>
              <a:buNone/>
            </a:pPr>
            <a:fld id="{CE718E2C-BE9D-4F2B-BF6F-4495784D1E70}" type="slidenum">
              <a:rPr lang="en-US" altLang="ko-KR" sz="1200"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rPr>
              <a:pPr>
                <a:buClrTx/>
                <a:buFontTx/>
                <a:buNone/>
              </a:pPr>
              <a:t>43</a:t>
            </a:fld>
            <a:endParaRPr lang="en-US" altLang="ko-KR" sz="1200">
              <a:solidFill>
                <a:srgbClr val="000000"/>
              </a:solidFill>
              <a:latin typeface="굴림" panose="020B0600000101010101" pitchFamily="34" charset="-127"/>
              <a:ea typeface="굴림" panose="020B0600000101010101" pitchFamily="34" charset="-127"/>
            </a:endParaRPr>
          </a:p>
        </p:txBody>
      </p:sp>
      <p:sp>
        <p:nvSpPr>
          <p:cNvPr id="12292" name="Rectangle 1">
            <a:extLst>
              <a:ext uri="{FF2B5EF4-FFF2-40B4-BE49-F238E27FC236}">
                <a16:creationId xmlns:a16="http://schemas.microsoft.com/office/drawing/2014/main" id="{F1EFA221-F557-4063-BC7A-8AFBFB8B6934}"/>
              </a:ext>
            </a:extLst>
          </p:cNvPr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646113" y="744538"/>
            <a:ext cx="5376862" cy="3722687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293" name="Rectangle 2">
            <a:extLst>
              <a:ext uri="{FF2B5EF4-FFF2-40B4-BE49-F238E27FC236}">
                <a16:creationId xmlns:a16="http://schemas.microsoft.com/office/drawing/2014/main" id="{298C2D2E-7B22-47CA-8EE6-CBF8C1DD054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666750" y="4716463"/>
            <a:ext cx="5335588" cy="44672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ko-KR"/>
          </a:p>
        </p:txBody>
      </p:sp>
    </p:spTree>
    <p:extLst>
      <p:ext uri="{BB962C8B-B14F-4D97-AF65-F5344CB8AC3E}">
        <p14:creationId xmlns:p14="http://schemas.microsoft.com/office/powerpoint/2010/main" val="48700858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3">
            <a:extLst>
              <a:ext uri="{FF2B5EF4-FFF2-40B4-BE49-F238E27FC236}">
                <a16:creationId xmlns:a16="http://schemas.microsoft.com/office/drawing/2014/main" id="{38B438A7-4309-4160-9536-247B76B9F19A}"/>
              </a:ext>
            </a:extLst>
          </p:cNvPr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pPr>
              <a:buClrTx/>
              <a:buFontTx/>
              <a:buNone/>
            </a:pPr>
            <a:r>
              <a:rPr lang="ko-KR" altLang="ko-KR" sz="1200"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rPr>
              <a:t>20年 1月 15日</a:t>
            </a:r>
          </a:p>
        </p:txBody>
      </p:sp>
      <p:sp>
        <p:nvSpPr>
          <p:cNvPr id="12291" name="Rectangle 7">
            <a:extLst>
              <a:ext uri="{FF2B5EF4-FFF2-40B4-BE49-F238E27FC236}">
                <a16:creationId xmlns:a16="http://schemas.microsoft.com/office/drawing/2014/main" id="{28348711-4B0D-4344-94F2-179B070D9D27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pPr>
              <a:buClrTx/>
              <a:buFontTx/>
              <a:buNone/>
            </a:pPr>
            <a:fld id="{CE718E2C-BE9D-4F2B-BF6F-4495784D1E70}" type="slidenum">
              <a:rPr lang="en-US" altLang="ko-KR" sz="1200"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rPr>
              <a:pPr>
                <a:buClrTx/>
                <a:buFontTx/>
                <a:buNone/>
              </a:pPr>
              <a:t>44</a:t>
            </a:fld>
            <a:endParaRPr lang="en-US" altLang="ko-KR" sz="1200">
              <a:solidFill>
                <a:srgbClr val="000000"/>
              </a:solidFill>
              <a:latin typeface="굴림" panose="020B0600000101010101" pitchFamily="34" charset="-127"/>
              <a:ea typeface="굴림" panose="020B0600000101010101" pitchFamily="34" charset="-127"/>
            </a:endParaRPr>
          </a:p>
        </p:txBody>
      </p:sp>
      <p:sp>
        <p:nvSpPr>
          <p:cNvPr id="12292" name="Rectangle 1">
            <a:extLst>
              <a:ext uri="{FF2B5EF4-FFF2-40B4-BE49-F238E27FC236}">
                <a16:creationId xmlns:a16="http://schemas.microsoft.com/office/drawing/2014/main" id="{F1EFA221-F557-4063-BC7A-8AFBFB8B6934}"/>
              </a:ext>
            </a:extLst>
          </p:cNvPr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646113" y="744538"/>
            <a:ext cx="5376862" cy="3722687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293" name="Rectangle 2">
            <a:extLst>
              <a:ext uri="{FF2B5EF4-FFF2-40B4-BE49-F238E27FC236}">
                <a16:creationId xmlns:a16="http://schemas.microsoft.com/office/drawing/2014/main" id="{298C2D2E-7B22-47CA-8EE6-CBF8C1DD054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666750" y="4716463"/>
            <a:ext cx="5335588" cy="44672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ko-KR"/>
          </a:p>
        </p:txBody>
      </p:sp>
    </p:spTree>
    <p:extLst>
      <p:ext uri="{BB962C8B-B14F-4D97-AF65-F5344CB8AC3E}">
        <p14:creationId xmlns:p14="http://schemas.microsoft.com/office/powerpoint/2010/main" val="426022993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3">
            <a:extLst>
              <a:ext uri="{FF2B5EF4-FFF2-40B4-BE49-F238E27FC236}">
                <a16:creationId xmlns:a16="http://schemas.microsoft.com/office/drawing/2014/main" id="{38B438A7-4309-4160-9536-247B76B9F19A}"/>
              </a:ext>
            </a:extLst>
          </p:cNvPr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pPr>
              <a:buClrTx/>
              <a:buFontTx/>
              <a:buNone/>
            </a:pPr>
            <a:r>
              <a:rPr lang="ko-KR" altLang="ko-KR" sz="1200"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rPr>
              <a:t>20年 1月 15日</a:t>
            </a:r>
          </a:p>
        </p:txBody>
      </p:sp>
      <p:sp>
        <p:nvSpPr>
          <p:cNvPr id="12291" name="Rectangle 7">
            <a:extLst>
              <a:ext uri="{FF2B5EF4-FFF2-40B4-BE49-F238E27FC236}">
                <a16:creationId xmlns:a16="http://schemas.microsoft.com/office/drawing/2014/main" id="{28348711-4B0D-4344-94F2-179B070D9D27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pPr>
              <a:buClrTx/>
              <a:buFontTx/>
              <a:buNone/>
            </a:pPr>
            <a:fld id="{CE718E2C-BE9D-4F2B-BF6F-4495784D1E70}" type="slidenum">
              <a:rPr lang="en-US" altLang="ko-KR" sz="1200"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rPr>
              <a:pPr>
                <a:buClrTx/>
                <a:buFontTx/>
                <a:buNone/>
              </a:pPr>
              <a:t>45</a:t>
            </a:fld>
            <a:endParaRPr lang="en-US" altLang="ko-KR" sz="1200">
              <a:solidFill>
                <a:srgbClr val="000000"/>
              </a:solidFill>
              <a:latin typeface="굴림" panose="020B0600000101010101" pitchFamily="34" charset="-127"/>
              <a:ea typeface="굴림" panose="020B0600000101010101" pitchFamily="34" charset="-127"/>
            </a:endParaRPr>
          </a:p>
        </p:txBody>
      </p:sp>
      <p:sp>
        <p:nvSpPr>
          <p:cNvPr id="12292" name="Rectangle 1">
            <a:extLst>
              <a:ext uri="{FF2B5EF4-FFF2-40B4-BE49-F238E27FC236}">
                <a16:creationId xmlns:a16="http://schemas.microsoft.com/office/drawing/2014/main" id="{F1EFA221-F557-4063-BC7A-8AFBFB8B6934}"/>
              </a:ext>
            </a:extLst>
          </p:cNvPr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646113" y="744538"/>
            <a:ext cx="5376862" cy="3722687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293" name="Rectangle 2">
            <a:extLst>
              <a:ext uri="{FF2B5EF4-FFF2-40B4-BE49-F238E27FC236}">
                <a16:creationId xmlns:a16="http://schemas.microsoft.com/office/drawing/2014/main" id="{298C2D2E-7B22-47CA-8EE6-CBF8C1DD054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666750" y="4716463"/>
            <a:ext cx="5335588" cy="44672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ko-KR"/>
          </a:p>
        </p:txBody>
      </p:sp>
    </p:spTree>
    <p:extLst>
      <p:ext uri="{BB962C8B-B14F-4D97-AF65-F5344CB8AC3E}">
        <p14:creationId xmlns:p14="http://schemas.microsoft.com/office/powerpoint/2010/main" val="153317295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3">
            <a:extLst>
              <a:ext uri="{FF2B5EF4-FFF2-40B4-BE49-F238E27FC236}">
                <a16:creationId xmlns:a16="http://schemas.microsoft.com/office/drawing/2014/main" id="{38B438A7-4309-4160-9536-247B76B9F19A}"/>
              </a:ext>
            </a:extLst>
          </p:cNvPr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pPr marL="0" marR="0" lvl="0" indent="0" algn="r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723900" algn="l"/>
                <a:tab pos="1447800" algn="l"/>
                <a:tab pos="2171700" algn="l"/>
              </a:tabLst>
              <a:defRPr/>
            </a:pPr>
            <a:r>
              <a:rPr kumimoji="0" lang="ko-KR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34" charset="-127"/>
                <a:ea typeface="굴림" panose="020B0600000101010101" pitchFamily="34" charset="-127"/>
                <a:cs typeface="+mn-cs"/>
              </a:rPr>
              <a:t>20年 1月 15日</a:t>
            </a:r>
          </a:p>
        </p:txBody>
      </p:sp>
      <p:sp>
        <p:nvSpPr>
          <p:cNvPr id="12291" name="Rectangle 7">
            <a:extLst>
              <a:ext uri="{FF2B5EF4-FFF2-40B4-BE49-F238E27FC236}">
                <a16:creationId xmlns:a16="http://schemas.microsoft.com/office/drawing/2014/main" id="{28348711-4B0D-4344-94F2-179B070D9D27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pPr marL="0" marR="0" lvl="0" indent="0" algn="r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723900" algn="l"/>
                <a:tab pos="1447800" algn="l"/>
                <a:tab pos="2171700" algn="l"/>
              </a:tabLst>
              <a:defRPr/>
            </a:pPr>
            <a:fld id="{CE718E2C-BE9D-4F2B-BF6F-4495784D1E70}" type="slidenum"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34" charset="-127"/>
                <a:ea typeface="굴림" panose="020B0600000101010101" pitchFamily="34" charset="-127"/>
                <a:cs typeface="+mn-cs"/>
              </a:rPr>
              <a:pPr marL="0" marR="0" lvl="0" indent="0" algn="r" defTabSz="4492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723900" algn="l"/>
                  <a:tab pos="1447800" algn="l"/>
                  <a:tab pos="2171700" algn="l"/>
                </a:tabLst>
                <a:defRPr/>
              </a:pPr>
              <a:t>46</a:t>
            </a:fld>
            <a:endParaRPr kumimoji="0" lang="en-US" altLang="ko-K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anose="020B0600000101010101" pitchFamily="34" charset="-127"/>
              <a:ea typeface="굴림" panose="020B0600000101010101" pitchFamily="34" charset="-127"/>
              <a:cs typeface="+mn-cs"/>
            </a:endParaRPr>
          </a:p>
        </p:txBody>
      </p:sp>
      <p:sp>
        <p:nvSpPr>
          <p:cNvPr id="12292" name="Rectangle 1">
            <a:extLst>
              <a:ext uri="{FF2B5EF4-FFF2-40B4-BE49-F238E27FC236}">
                <a16:creationId xmlns:a16="http://schemas.microsoft.com/office/drawing/2014/main" id="{F1EFA221-F557-4063-BC7A-8AFBFB8B6934}"/>
              </a:ext>
            </a:extLst>
          </p:cNvPr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646113" y="744538"/>
            <a:ext cx="5376862" cy="3722687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293" name="Rectangle 2">
            <a:extLst>
              <a:ext uri="{FF2B5EF4-FFF2-40B4-BE49-F238E27FC236}">
                <a16:creationId xmlns:a16="http://schemas.microsoft.com/office/drawing/2014/main" id="{298C2D2E-7B22-47CA-8EE6-CBF8C1DD054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666750" y="4716463"/>
            <a:ext cx="5335588" cy="44672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ko-KR"/>
          </a:p>
        </p:txBody>
      </p:sp>
    </p:spTree>
    <p:extLst>
      <p:ext uri="{BB962C8B-B14F-4D97-AF65-F5344CB8AC3E}">
        <p14:creationId xmlns:p14="http://schemas.microsoft.com/office/powerpoint/2010/main" val="74673020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3">
            <a:extLst>
              <a:ext uri="{FF2B5EF4-FFF2-40B4-BE49-F238E27FC236}">
                <a16:creationId xmlns:a16="http://schemas.microsoft.com/office/drawing/2014/main" id="{38B438A7-4309-4160-9536-247B76B9F19A}"/>
              </a:ext>
            </a:extLst>
          </p:cNvPr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pPr>
              <a:buClrTx/>
              <a:buFontTx/>
              <a:buNone/>
            </a:pPr>
            <a:r>
              <a:rPr lang="ko-KR" altLang="ko-KR" sz="1200"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rPr>
              <a:t>20年 1月 15日</a:t>
            </a:r>
          </a:p>
        </p:txBody>
      </p:sp>
      <p:sp>
        <p:nvSpPr>
          <p:cNvPr id="12291" name="Rectangle 7">
            <a:extLst>
              <a:ext uri="{FF2B5EF4-FFF2-40B4-BE49-F238E27FC236}">
                <a16:creationId xmlns:a16="http://schemas.microsoft.com/office/drawing/2014/main" id="{28348711-4B0D-4344-94F2-179B070D9D27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pPr>
              <a:buClrTx/>
              <a:buFontTx/>
              <a:buNone/>
            </a:pPr>
            <a:fld id="{CE718E2C-BE9D-4F2B-BF6F-4495784D1E70}" type="slidenum">
              <a:rPr lang="en-US" altLang="ko-KR" sz="1200"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rPr>
              <a:pPr>
                <a:buClrTx/>
                <a:buFontTx/>
                <a:buNone/>
              </a:pPr>
              <a:t>47</a:t>
            </a:fld>
            <a:endParaRPr lang="en-US" altLang="ko-KR" sz="1200">
              <a:solidFill>
                <a:srgbClr val="000000"/>
              </a:solidFill>
              <a:latin typeface="굴림" panose="020B0600000101010101" pitchFamily="34" charset="-127"/>
              <a:ea typeface="굴림" panose="020B0600000101010101" pitchFamily="34" charset="-127"/>
            </a:endParaRPr>
          </a:p>
        </p:txBody>
      </p:sp>
      <p:sp>
        <p:nvSpPr>
          <p:cNvPr id="12292" name="Rectangle 1">
            <a:extLst>
              <a:ext uri="{FF2B5EF4-FFF2-40B4-BE49-F238E27FC236}">
                <a16:creationId xmlns:a16="http://schemas.microsoft.com/office/drawing/2014/main" id="{F1EFA221-F557-4063-BC7A-8AFBFB8B6934}"/>
              </a:ext>
            </a:extLst>
          </p:cNvPr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646113" y="744538"/>
            <a:ext cx="5376862" cy="3722687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293" name="Rectangle 2">
            <a:extLst>
              <a:ext uri="{FF2B5EF4-FFF2-40B4-BE49-F238E27FC236}">
                <a16:creationId xmlns:a16="http://schemas.microsoft.com/office/drawing/2014/main" id="{298C2D2E-7B22-47CA-8EE6-CBF8C1DD054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666750" y="4716463"/>
            <a:ext cx="5335588" cy="44672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ko-KR"/>
          </a:p>
        </p:txBody>
      </p:sp>
    </p:spTree>
    <p:extLst>
      <p:ext uri="{BB962C8B-B14F-4D97-AF65-F5344CB8AC3E}">
        <p14:creationId xmlns:p14="http://schemas.microsoft.com/office/powerpoint/2010/main" val="355160638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3">
            <a:extLst>
              <a:ext uri="{FF2B5EF4-FFF2-40B4-BE49-F238E27FC236}">
                <a16:creationId xmlns:a16="http://schemas.microsoft.com/office/drawing/2014/main" id="{38B438A7-4309-4160-9536-247B76B9F19A}"/>
              </a:ext>
            </a:extLst>
          </p:cNvPr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pPr>
              <a:buClrTx/>
              <a:buFontTx/>
              <a:buNone/>
            </a:pPr>
            <a:r>
              <a:rPr lang="ko-KR" altLang="ko-KR" sz="1200"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rPr>
              <a:t>20年 1月 15日</a:t>
            </a:r>
          </a:p>
        </p:txBody>
      </p:sp>
      <p:sp>
        <p:nvSpPr>
          <p:cNvPr id="12291" name="Rectangle 7">
            <a:extLst>
              <a:ext uri="{FF2B5EF4-FFF2-40B4-BE49-F238E27FC236}">
                <a16:creationId xmlns:a16="http://schemas.microsoft.com/office/drawing/2014/main" id="{28348711-4B0D-4344-94F2-179B070D9D27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pPr>
              <a:buClrTx/>
              <a:buFontTx/>
              <a:buNone/>
            </a:pPr>
            <a:fld id="{CE718E2C-BE9D-4F2B-BF6F-4495784D1E70}" type="slidenum">
              <a:rPr lang="en-US" altLang="ko-KR" sz="1200"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rPr>
              <a:pPr>
                <a:buClrTx/>
                <a:buFontTx/>
                <a:buNone/>
              </a:pPr>
              <a:t>48</a:t>
            </a:fld>
            <a:endParaRPr lang="en-US" altLang="ko-KR" sz="1200">
              <a:solidFill>
                <a:srgbClr val="000000"/>
              </a:solidFill>
              <a:latin typeface="굴림" panose="020B0600000101010101" pitchFamily="34" charset="-127"/>
              <a:ea typeface="굴림" panose="020B0600000101010101" pitchFamily="34" charset="-127"/>
            </a:endParaRPr>
          </a:p>
        </p:txBody>
      </p:sp>
      <p:sp>
        <p:nvSpPr>
          <p:cNvPr id="12292" name="Rectangle 1">
            <a:extLst>
              <a:ext uri="{FF2B5EF4-FFF2-40B4-BE49-F238E27FC236}">
                <a16:creationId xmlns:a16="http://schemas.microsoft.com/office/drawing/2014/main" id="{F1EFA221-F557-4063-BC7A-8AFBFB8B6934}"/>
              </a:ext>
            </a:extLst>
          </p:cNvPr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646113" y="744538"/>
            <a:ext cx="5376862" cy="3722687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293" name="Rectangle 2">
            <a:extLst>
              <a:ext uri="{FF2B5EF4-FFF2-40B4-BE49-F238E27FC236}">
                <a16:creationId xmlns:a16="http://schemas.microsoft.com/office/drawing/2014/main" id="{298C2D2E-7B22-47CA-8EE6-CBF8C1DD054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666750" y="4716463"/>
            <a:ext cx="5335588" cy="44672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ko-KR"/>
          </a:p>
        </p:txBody>
      </p:sp>
    </p:spTree>
    <p:extLst>
      <p:ext uri="{BB962C8B-B14F-4D97-AF65-F5344CB8AC3E}">
        <p14:creationId xmlns:p14="http://schemas.microsoft.com/office/powerpoint/2010/main" val="152438846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3">
            <a:extLst>
              <a:ext uri="{FF2B5EF4-FFF2-40B4-BE49-F238E27FC236}">
                <a16:creationId xmlns:a16="http://schemas.microsoft.com/office/drawing/2014/main" id="{38B438A7-4309-4160-9536-247B76B9F19A}"/>
              </a:ext>
            </a:extLst>
          </p:cNvPr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pPr>
              <a:buClrTx/>
              <a:buFontTx/>
              <a:buNone/>
            </a:pPr>
            <a:r>
              <a:rPr lang="ko-KR" altLang="ko-KR" sz="1200"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rPr>
              <a:t>20年 1月 15日</a:t>
            </a:r>
          </a:p>
        </p:txBody>
      </p:sp>
      <p:sp>
        <p:nvSpPr>
          <p:cNvPr id="12291" name="Rectangle 7">
            <a:extLst>
              <a:ext uri="{FF2B5EF4-FFF2-40B4-BE49-F238E27FC236}">
                <a16:creationId xmlns:a16="http://schemas.microsoft.com/office/drawing/2014/main" id="{28348711-4B0D-4344-94F2-179B070D9D27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pPr>
              <a:buClrTx/>
              <a:buFontTx/>
              <a:buNone/>
            </a:pPr>
            <a:fld id="{CE718E2C-BE9D-4F2B-BF6F-4495784D1E70}" type="slidenum">
              <a:rPr lang="en-US" altLang="ko-KR" sz="1200"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rPr>
              <a:pPr>
                <a:buClrTx/>
                <a:buFontTx/>
                <a:buNone/>
              </a:pPr>
              <a:t>49</a:t>
            </a:fld>
            <a:endParaRPr lang="en-US" altLang="ko-KR" sz="1200">
              <a:solidFill>
                <a:srgbClr val="000000"/>
              </a:solidFill>
              <a:latin typeface="굴림" panose="020B0600000101010101" pitchFamily="34" charset="-127"/>
              <a:ea typeface="굴림" panose="020B0600000101010101" pitchFamily="34" charset="-127"/>
            </a:endParaRPr>
          </a:p>
        </p:txBody>
      </p:sp>
      <p:sp>
        <p:nvSpPr>
          <p:cNvPr id="12292" name="Rectangle 1">
            <a:extLst>
              <a:ext uri="{FF2B5EF4-FFF2-40B4-BE49-F238E27FC236}">
                <a16:creationId xmlns:a16="http://schemas.microsoft.com/office/drawing/2014/main" id="{F1EFA221-F557-4063-BC7A-8AFBFB8B6934}"/>
              </a:ext>
            </a:extLst>
          </p:cNvPr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646113" y="744538"/>
            <a:ext cx="5376862" cy="3722687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293" name="Rectangle 2">
            <a:extLst>
              <a:ext uri="{FF2B5EF4-FFF2-40B4-BE49-F238E27FC236}">
                <a16:creationId xmlns:a16="http://schemas.microsoft.com/office/drawing/2014/main" id="{298C2D2E-7B22-47CA-8EE6-CBF8C1DD054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666750" y="4716463"/>
            <a:ext cx="5335588" cy="44672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ko-KR"/>
          </a:p>
        </p:txBody>
      </p:sp>
    </p:spTree>
    <p:extLst>
      <p:ext uri="{BB962C8B-B14F-4D97-AF65-F5344CB8AC3E}">
        <p14:creationId xmlns:p14="http://schemas.microsoft.com/office/powerpoint/2010/main" val="41171109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3">
            <a:extLst>
              <a:ext uri="{FF2B5EF4-FFF2-40B4-BE49-F238E27FC236}">
                <a16:creationId xmlns:a16="http://schemas.microsoft.com/office/drawing/2014/main" id="{38B438A7-4309-4160-9536-247B76B9F19A}"/>
              </a:ext>
            </a:extLst>
          </p:cNvPr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pPr marL="0" marR="0" lvl="0" indent="0" algn="r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723900" algn="l"/>
                <a:tab pos="1447800" algn="l"/>
                <a:tab pos="2171700" algn="l"/>
              </a:tabLst>
              <a:defRPr/>
            </a:pPr>
            <a:r>
              <a:rPr kumimoji="0" lang="ko-KR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34" charset="-127"/>
                <a:ea typeface="굴림" panose="020B0600000101010101" pitchFamily="34" charset="-127"/>
                <a:cs typeface="+mn-cs"/>
              </a:rPr>
              <a:t>20年 1月 15日</a:t>
            </a:r>
          </a:p>
        </p:txBody>
      </p:sp>
      <p:sp>
        <p:nvSpPr>
          <p:cNvPr id="12291" name="Rectangle 7">
            <a:extLst>
              <a:ext uri="{FF2B5EF4-FFF2-40B4-BE49-F238E27FC236}">
                <a16:creationId xmlns:a16="http://schemas.microsoft.com/office/drawing/2014/main" id="{28348711-4B0D-4344-94F2-179B070D9D27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pPr marL="0" marR="0" lvl="0" indent="0" algn="r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723900" algn="l"/>
                <a:tab pos="1447800" algn="l"/>
                <a:tab pos="2171700" algn="l"/>
              </a:tabLst>
              <a:defRPr/>
            </a:pPr>
            <a:fld id="{CE718E2C-BE9D-4F2B-BF6F-4495784D1E70}" type="slidenum"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34" charset="-127"/>
                <a:ea typeface="굴림" panose="020B0600000101010101" pitchFamily="34" charset="-127"/>
                <a:cs typeface="+mn-cs"/>
              </a:rPr>
              <a:pPr marL="0" marR="0" lvl="0" indent="0" algn="r" defTabSz="4492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723900" algn="l"/>
                  <a:tab pos="1447800" algn="l"/>
                  <a:tab pos="2171700" algn="l"/>
                </a:tabLst>
                <a:defRPr/>
              </a:pPr>
              <a:t>5</a:t>
            </a:fld>
            <a:endParaRPr kumimoji="0" lang="en-US" altLang="ko-K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anose="020B0600000101010101" pitchFamily="34" charset="-127"/>
              <a:ea typeface="굴림" panose="020B0600000101010101" pitchFamily="34" charset="-127"/>
              <a:cs typeface="+mn-cs"/>
            </a:endParaRPr>
          </a:p>
        </p:txBody>
      </p:sp>
      <p:sp>
        <p:nvSpPr>
          <p:cNvPr id="12292" name="Rectangle 1">
            <a:extLst>
              <a:ext uri="{FF2B5EF4-FFF2-40B4-BE49-F238E27FC236}">
                <a16:creationId xmlns:a16="http://schemas.microsoft.com/office/drawing/2014/main" id="{F1EFA221-F557-4063-BC7A-8AFBFB8B6934}"/>
              </a:ext>
            </a:extLst>
          </p:cNvPr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646113" y="744538"/>
            <a:ext cx="5376862" cy="3722687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293" name="Rectangle 2">
            <a:extLst>
              <a:ext uri="{FF2B5EF4-FFF2-40B4-BE49-F238E27FC236}">
                <a16:creationId xmlns:a16="http://schemas.microsoft.com/office/drawing/2014/main" id="{298C2D2E-7B22-47CA-8EE6-CBF8C1DD054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666750" y="4716463"/>
            <a:ext cx="5335588" cy="44672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ko-KR"/>
          </a:p>
        </p:txBody>
      </p:sp>
    </p:spTree>
    <p:extLst>
      <p:ext uri="{BB962C8B-B14F-4D97-AF65-F5344CB8AC3E}">
        <p14:creationId xmlns:p14="http://schemas.microsoft.com/office/powerpoint/2010/main" val="108512467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3">
            <a:extLst>
              <a:ext uri="{FF2B5EF4-FFF2-40B4-BE49-F238E27FC236}">
                <a16:creationId xmlns:a16="http://schemas.microsoft.com/office/drawing/2014/main" id="{38B438A7-4309-4160-9536-247B76B9F19A}"/>
              </a:ext>
            </a:extLst>
          </p:cNvPr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pPr>
              <a:buClrTx/>
              <a:buFontTx/>
              <a:buNone/>
            </a:pPr>
            <a:r>
              <a:rPr lang="ko-KR" altLang="ko-KR" sz="1200"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rPr>
              <a:t>20年 1月 15日</a:t>
            </a:r>
          </a:p>
        </p:txBody>
      </p:sp>
      <p:sp>
        <p:nvSpPr>
          <p:cNvPr id="12291" name="Rectangle 7">
            <a:extLst>
              <a:ext uri="{FF2B5EF4-FFF2-40B4-BE49-F238E27FC236}">
                <a16:creationId xmlns:a16="http://schemas.microsoft.com/office/drawing/2014/main" id="{28348711-4B0D-4344-94F2-179B070D9D27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pPr>
              <a:buClrTx/>
              <a:buFontTx/>
              <a:buNone/>
            </a:pPr>
            <a:fld id="{CE718E2C-BE9D-4F2B-BF6F-4495784D1E70}" type="slidenum">
              <a:rPr lang="en-US" altLang="ko-KR" sz="1200"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rPr>
              <a:pPr>
                <a:buClrTx/>
                <a:buFontTx/>
                <a:buNone/>
              </a:pPr>
              <a:t>50</a:t>
            </a:fld>
            <a:endParaRPr lang="en-US" altLang="ko-KR" sz="1200">
              <a:solidFill>
                <a:srgbClr val="000000"/>
              </a:solidFill>
              <a:latin typeface="굴림" panose="020B0600000101010101" pitchFamily="34" charset="-127"/>
              <a:ea typeface="굴림" panose="020B0600000101010101" pitchFamily="34" charset="-127"/>
            </a:endParaRPr>
          </a:p>
        </p:txBody>
      </p:sp>
      <p:sp>
        <p:nvSpPr>
          <p:cNvPr id="12292" name="Rectangle 1">
            <a:extLst>
              <a:ext uri="{FF2B5EF4-FFF2-40B4-BE49-F238E27FC236}">
                <a16:creationId xmlns:a16="http://schemas.microsoft.com/office/drawing/2014/main" id="{F1EFA221-F557-4063-BC7A-8AFBFB8B6934}"/>
              </a:ext>
            </a:extLst>
          </p:cNvPr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646113" y="744538"/>
            <a:ext cx="5376862" cy="3722687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293" name="Rectangle 2">
            <a:extLst>
              <a:ext uri="{FF2B5EF4-FFF2-40B4-BE49-F238E27FC236}">
                <a16:creationId xmlns:a16="http://schemas.microsoft.com/office/drawing/2014/main" id="{298C2D2E-7B22-47CA-8EE6-CBF8C1DD054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666750" y="4716463"/>
            <a:ext cx="5335588" cy="44672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ko-KR"/>
          </a:p>
        </p:txBody>
      </p:sp>
    </p:spTree>
    <p:extLst>
      <p:ext uri="{BB962C8B-B14F-4D97-AF65-F5344CB8AC3E}">
        <p14:creationId xmlns:p14="http://schemas.microsoft.com/office/powerpoint/2010/main" val="45437487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3">
            <a:extLst>
              <a:ext uri="{FF2B5EF4-FFF2-40B4-BE49-F238E27FC236}">
                <a16:creationId xmlns:a16="http://schemas.microsoft.com/office/drawing/2014/main" id="{38B438A7-4309-4160-9536-247B76B9F19A}"/>
              </a:ext>
            </a:extLst>
          </p:cNvPr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pPr>
              <a:buClrTx/>
              <a:buFontTx/>
              <a:buNone/>
            </a:pPr>
            <a:r>
              <a:rPr lang="ko-KR" altLang="ko-KR" sz="1200"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rPr>
              <a:t>20年 1月 15日</a:t>
            </a:r>
          </a:p>
        </p:txBody>
      </p:sp>
      <p:sp>
        <p:nvSpPr>
          <p:cNvPr id="12291" name="Rectangle 7">
            <a:extLst>
              <a:ext uri="{FF2B5EF4-FFF2-40B4-BE49-F238E27FC236}">
                <a16:creationId xmlns:a16="http://schemas.microsoft.com/office/drawing/2014/main" id="{28348711-4B0D-4344-94F2-179B070D9D27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pPr>
              <a:buClrTx/>
              <a:buFontTx/>
              <a:buNone/>
            </a:pPr>
            <a:fld id="{CE718E2C-BE9D-4F2B-BF6F-4495784D1E70}" type="slidenum">
              <a:rPr lang="en-US" altLang="ko-KR" sz="1200"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rPr>
              <a:pPr>
                <a:buClrTx/>
                <a:buFontTx/>
                <a:buNone/>
              </a:pPr>
              <a:t>51</a:t>
            </a:fld>
            <a:endParaRPr lang="en-US" altLang="ko-KR" sz="1200">
              <a:solidFill>
                <a:srgbClr val="000000"/>
              </a:solidFill>
              <a:latin typeface="굴림" panose="020B0600000101010101" pitchFamily="34" charset="-127"/>
              <a:ea typeface="굴림" panose="020B0600000101010101" pitchFamily="34" charset="-127"/>
            </a:endParaRPr>
          </a:p>
        </p:txBody>
      </p:sp>
      <p:sp>
        <p:nvSpPr>
          <p:cNvPr id="12292" name="Rectangle 1">
            <a:extLst>
              <a:ext uri="{FF2B5EF4-FFF2-40B4-BE49-F238E27FC236}">
                <a16:creationId xmlns:a16="http://schemas.microsoft.com/office/drawing/2014/main" id="{F1EFA221-F557-4063-BC7A-8AFBFB8B6934}"/>
              </a:ext>
            </a:extLst>
          </p:cNvPr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646113" y="744538"/>
            <a:ext cx="5376862" cy="3722687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293" name="Rectangle 2">
            <a:extLst>
              <a:ext uri="{FF2B5EF4-FFF2-40B4-BE49-F238E27FC236}">
                <a16:creationId xmlns:a16="http://schemas.microsoft.com/office/drawing/2014/main" id="{298C2D2E-7B22-47CA-8EE6-CBF8C1DD054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666750" y="4716463"/>
            <a:ext cx="5335588" cy="44672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ko-KR"/>
          </a:p>
        </p:txBody>
      </p:sp>
    </p:spTree>
    <p:extLst>
      <p:ext uri="{BB962C8B-B14F-4D97-AF65-F5344CB8AC3E}">
        <p14:creationId xmlns:p14="http://schemas.microsoft.com/office/powerpoint/2010/main" val="377502150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3">
            <a:extLst>
              <a:ext uri="{FF2B5EF4-FFF2-40B4-BE49-F238E27FC236}">
                <a16:creationId xmlns:a16="http://schemas.microsoft.com/office/drawing/2014/main" id="{38B438A7-4309-4160-9536-247B76B9F19A}"/>
              </a:ext>
            </a:extLst>
          </p:cNvPr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pPr>
              <a:buClrTx/>
              <a:buFontTx/>
              <a:buNone/>
            </a:pPr>
            <a:r>
              <a:rPr lang="ko-KR" altLang="ko-KR" sz="1200"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rPr>
              <a:t>20年 1月 15日</a:t>
            </a:r>
          </a:p>
        </p:txBody>
      </p:sp>
      <p:sp>
        <p:nvSpPr>
          <p:cNvPr id="12291" name="Rectangle 7">
            <a:extLst>
              <a:ext uri="{FF2B5EF4-FFF2-40B4-BE49-F238E27FC236}">
                <a16:creationId xmlns:a16="http://schemas.microsoft.com/office/drawing/2014/main" id="{28348711-4B0D-4344-94F2-179B070D9D27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pPr>
              <a:buClrTx/>
              <a:buFontTx/>
              <a:buNone/>
            </a:pPr>
            <a:fld id="{CE718E2C-BE9D-4F2B-BF6F-4495784D1E70}" type="slidenum">
              <a:rPr lang="en-US" altLang="ko-KR" sz="1200"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rPr>
              <a:pPr>
                <a:buClrTx/>
                <a:buFontTx/>
                <a:buNone/>
              </a:pPr>
              <a:t>52</a:t>
            </a:fld>
            <a:endParaRPr lang="en-US" altLang="ko-KR" sz="1200">
              <a:solidFill>
                <a:srgbClr val="000000"/>
              </a:solidFill>
              <a:latin typeface="굴림" panose="020B0600000101010101" pitchFamily="34" charset="-127"/>
              <a:ea typeface="굴림" panose="020B0600000101010101" pitchFamily="34" charset="-127"/>
            </a:endParaRPr>
          </a:p>
        </p:txBody>
      </p:sp>
      <p:sp>
        <p:nvSpPr>
          <p:cNvPr id="12292" name="Rectangle 1">
            <a:extLst>
              <a:ext uri="{FF2B5EF4-FFF2-40B4-BE49-F238E27FC236}">
                <a16:creationId xmlns:a16="http://schemas.microsoft.com/office/drawing/2014/main" id="{F1EFA221-F557-4063-BC7A-8AFBFB8B6934}"/>
              </a:ext>
            </a:extLst>
          </p:cNvPr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646113" y="744538"/>
            <a:ext cx="5376862" cy="3722687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293" name="Rectangle 2">
            <a:extLst>
              <a:ext uri="{FF2B5EF4-FFF2-40B4-BE49-F238E27FC236}">
                <a16:creationId xmlns:a16="http://schemas.microsoft.com/office/drawing/2014/main" id="{298C2D2E-7B22-47CA-8EE6-CBF8C1DD054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666750" y="4716463"/>
            <a:ext cx="5335588" cy="44672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ko-KR"/>
          </a:p>
        </p:txBody>
      </p:sp>
    </p:spTree>
    <p:extLst>
      <p:ext uri="{BB962C8B-B14F-4D97-AF65-F5344CB8AC3E}">
        <p14:creationId xmlns:p14="http://schemas.microsoft.com/office/powerpoint/2010/main" val="378916656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3">
            <a:extLst>
              <a:ext uri="{FF2B5EF4-FFF2-40B4-BE49-F238E27FC236}">
                <a16:creationId xmlns:a16="http://schemas.microsoft.com/office/drawing/2014/main" id="{38B438A7-4309-4160-9536-247B76B9F19A}"/>
              </a:ext>
            </a:extLst>
          </p:cNvPr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pPr>
              <a:buClrTx/>
              <a:buFontTx/>
              <a:buNone/>
            </a:pPr>
            <a:r>
              <a:rPr lang="ko-KR" altLang="ko-KR" sz="1200"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rPr>
              <a:t>20年 1月 15日</a:t>
            </a:r>
          </a:p>
        </p:txBody>
      </p:sp>
      <p:sp>
        <p:nvSpPr>
          <p:cNvPr id="12291" name="Rectangle 7">
            <a:extLst>
              <a:ext uri="{FF2B5EF4-FFF2-40B4-BE49-F238E27FC236}">
                <a16:creationId xmlns:a16="http://schemas.microsoft.com/office/drawing/2014/main" id="{28348711-4B0D-4344-94F2-179B070D9D27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pPr>
              <a:buClrTx/>
              <a:buFontTx/>
              <a:buNone/>
            </a:pPr>
            <a:fld id="{CE718E2C-BE9D-4F2B-BF6F-4495784D1E70}" type="slidenum">
              <a:rPr lang="en-US" altLang="ko-KR" sz="1200"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rPr>
              <a:pPr>
                <a:buClrTx/>
                <a:buFontTx/>
                <a:buNone/>
              </a:pPr>
              <a:t>53</a:t>
            </a:fld>
            <a:endParaRPr lang="en-US" altLang="ko-KR" sz="1200">
              <a:solidFill>
                <a:srgbClr val="000000"/>
              </a:solidFill>
              <a:latin typeface="굴림" panose="020B0600000101010101" pitchFamily="34" charset="-127"/>
              <a:ea typeface="굴림" panose="020B0600000101010101" pitchFamily="34" charset="-127"/>
            </a:endParaRPr>
          </a:p>
        </p:txBody>
      </p:sp>
      <p:sp>
        <p:nvSpPr>
          <p:cNvPr id="12292" name="Rectangle 1">
            <a:extLst>
              <a:ext uri="{FF2B5EF4-FFF2-40B4-BE49-F238E27FC236}">
                <a16:creationId xmlns:a16="http://schemas.microsoft.com/office/drawing/2014/main" id="{F1EFA221-F557-4063-BC7A-8AFBFB8B6934}"/>
              </a:ext>
            </a:extLst>
          </p:cNvPr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646113" y="744538"/>
            <a:ext cx="5376862" cy="3722687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293" name="Rectangle 2">
            <a:extLst>
              <a:ext uri="{FF2B5EF4-FFF2-40B4-BE49-F238E27FC236}">
                <a16:creationId xmlns:a16="http://schemas.microsoft.com/office/drawing/2014/main" id="{298C2D2E-7B22-47CA-8EE6-CBF8C1DD054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666750" y="4716463"/>
            <a:ext cx="5335588" cy="44672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ko-KR"/>
          </a:p>
        </p:txBody>
      </p:sp>
    </p:spTree>
    <p:extLst>
      <p:ext uri="{BB962C8B-B14F-4D97-AF65-F5344CB8AC3E}">
        <p14:creationId xmlns:p14="http://schemas.microsoft.com/office/powerpoint/2010/main" val="379318126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3">
            <a:extLst>
              <a:ext uri="{FF2B5EF4-FFF2-40B4-BE49-F238E27FC236}">
                <a16:creationId xmlns:a16="http://schemas.microsoft.com/office/drawing/2014/main" id="{38B438A7-4309-4160-9536-247B76B9F19A}"/>
              </a:ext>
            </a:extLst>
          </p:cNvPr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pPr>
              <a:buClrTx/>
              <a:buFontTx/>
              <a:buNone/>
            </a:pPr>
            <a:r>
              <a:rPr lang="ko-KR" altLang="ko-KR" sz="1200"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rPr>
              <a:t>20年 1月 15日</a:t>
            </a:r>
          </a:p>
        </p:txBody>
      </p:sp>
      <p:sp>
        <p:nvSpPr>
          <p:cNvPr id="12291" name="Rectangle 7">
            <a:extLst>
              <a:ext uri="{FF2B5EF4-FFF2-40B4-BE49-F238E27FC236}">
                <a16:creationId xmlns:a16="http://schemas.microsoft.com/office/drawing/2014/main" id="{28348711-4B0D-4344-94F2-179B070D9D27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pPr>
              <a:buClrTx/>
              <a:buFontTx/>
              <a:buNone/>
            </a:pPr>
            <a:fld id="{CE718E2C-BE9D-4F2B-BF6F-4495784D1E70}" type="slidenum">
              <a:rPr lang="en-US" altLang="ko-KR" sz="1200"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rPr>
              <a:pPr>
                <a:buClrTx/>
                <a:buFontTx/>
                <a:buNone/>
              </a:pPr>
              <a:t>54</a:t>
            </a:fld>
            <a:endParaRPr lang="en-US" altLang="ko-KR" sz="1200">
              <a:solidFill>
                <a:srgbClr val="000000"/>
              </a:solidFill>
              <a:latin typeface="굴림" panose="020B0600000101010101" pitchFamily="34" charset="-127"/>
              <a:ea typeface="굴림" panose="020B0600000101010101" pitchFamily="34" charset="-127"/>
            </a:endParaRPr>
          </a:p>
        </p:txBody>
      </p:sp>
      <p:sp>
        <p:nvSpPr>
          <p:cNvPr id="12292" name="Rectangle 1">
            <a:extLst>
              <a:ext uri="{FF2B5EF4-FFF2-40B4-BE49-F238E27FC236}">
                <a16:creationId xmlns:a16="http://schemas.microsoft.com/office/drawing/2014/main" id="{F1EFA221-F557-4063-BC7A-8AFBFB8B6934}"/>
              </a:ext>
            </a:extLst>
          </p:cNvPr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646113" y="744538"/>
            <a:ext cx="5376862" cy="3722687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293" name="Rectangle 2">
            <a:extLst>
              <a:ext uri="{FF2B5EF4-FFF2-40B4-BE49-F238E27FC236}">
                <a16:creationId xmlns:a16="http://schemas.microsoft.com/office/drawing/2014/main" id="{298C2D2E-7B22-47CA-8EE6-CBF8C1DD054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666750" y="4716463"/>
            <a:ext cx="5335588" cy="44672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ko-KR"/>
          </a:p>
        </p:txBody>
      </p:sp>
    </p:spTree>
    <p:extLst>
      <p:ext uri="{BB962C8B-B14F-4D97-AF65-F5344CB8AC3E}">
        <p14:creationId xmlns:p14="http://schemas.microsoft.com/office/powerpoint/2010/main" val="164725192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3">
            <a:extLst>
              <a:ext uri="{FF2B5EF4-FFF2-40B4-BE49-F238E27FC236}">
                <a16:creationId xmlns:a16="http://schemas.microsoft.com/office/drawing/2014/main" id="{38B438A7-4309-4160-9536-247B76B9F19A}"/>
              </a:ext>
            </a:extLst>
          </p:cNvPr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pPr marL="0" marR="0" lvl="0" indent="0" algn="r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723900" algn="l"/>
                <a:tab pos="1447800" algn="l"/>
                <a:tab pos="2171700" algn="l"/>
              </a:tabLst>
              <a:defRPr/>
            </a:pPr>
            <a:r>
              <a:rPr kumimoji="0" lang="ko-KR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34" charset="-127"/>
                <a:ea typeface="굴림" panose="020B0600000101010101" pitchFamily="34" charset="-127"/>
                <a:cs typeface="+mn-cs"/>
              </a:rPr>
              <a:t>20年 1月 15日</a:t>
            </a:r>
          </a:p>
        </p:txBody>
      </p:sp>
      <p:sp>
        <p:nvSpPr>
          <p:cNvPr id="12291" name="Rectangle 7">
            <a:extLst>
              <a:ext uri="{FF2B5EF4-FFF2-40B4-BE49-F238E27FC236}">
                <a16:creationId xmlns:a16="http://schemas.microsoft.com/office/drawing/2014/main" id="{28348711-4B0D-4344-94F2-179B070D9D27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pPr marL="0" marR="0" lvl="0" indent="0" algn="r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723900" algn="l"/>
                <a:tab pos="1447800" algn="l"/>
                <a:tab pos="2171700" algn="l"/>
              </a:tabLst>
              <a:defRPr/>
            </a:pPr>
            <a:fld id="{CE718E2C-BE9D-4F2B-BF6F-4495784D1E70}" type="slidenum"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34" charset="-127"/>
                <a:ea typeface="굴림" panose="020B0600000101010101" pitchFamily="34" charset="-127"/>
                <a:cs typeface="+mn-cs"/>
              </a:rPr>
              <a:pPr marL="0" marR="0" lvl="0" indent="0" algn="r" defTabSz="4492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723900" algn="l"/>
                  <a:tab pos="1447800" algn="l"/>
                  <a:tab pos="2171700" algn="l"/>
                </a:tabLst>
                <a:defRPr/>
              </a:pPr>
              <a:t>55</a:t>
            </a:fld>
            <a:endParaRPr kumimoji="0" lang="en-US" altLang="ko-K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anose="020B0600000101010101" pitchFamily="34" charset="-127"/>
              <a:ea typeface="굴림" panose="020B0600000101010101" pitchFamily="34" charset="-127"/>
              <a:cs typeface="+mn-cs"/>
            </a:endParaRPr>
          </a:p>
        </p:txBody>
      </p:sp>
      <p:sp>
        <p:nvSpPr>
          <p:cNvPr id="12292" name="Rectangle 1">
            <a:extLst>
              <a:ext uri="{FF2B5EF4-FFF2-40B4-BE49-F238E27FC236}">
                <a16:creationId xmlns:a16="http://schemas.microsoft.com/office/drawing/2014/main" id="{F1EFA221-F557-4063-BC7A-8AFBFB8B6934}"/>
              </a:ext>
            </a:extLst>
          </p:cNvPr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646113" y="744538"/>
            <a:ext cx="5376862" cy="3722687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293" name="Rectangle 2">
            <a:extLst>
              <a:ext uri="{FF2B5EF4-FFF2-40B4-BE49-F238E27FC236}">
                <a16:creationId xmlns:a16="http://schemas.microsoft.com/office/drawing/2014/main" id="{298C2D2E-7B22-47CA-8EE6-CBF8C1DD054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666750" y="4716463"/>
            <a:ext cx="5335588" cy="44672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ko-KR"/>
          </a:p>
        </p:txBody>
      </p:sp>
    </p:spTree>
    <p:extLst>
      <p:ext uri="{BB962C8B-B14F-4D97-AF65-F5344CB8AC3E}">
        <p14:creationId xmlns:p14="http://schemas.microsoft.com/office/powerpoint/2010/main" val="286471222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8193"/>
          <p:cNvSpPr txBox="1">
            <a:spLocks noGrp="1"/>
          </p:cNvSpPr>
          <p:nvPr>
            <p:ph type="dt"/>
          </p:nvPr>
        </p:nvSpPr>
        <p:spPr>
          <a:xfrm>
            <a:off x="3778250" y="0"/>
            <a:ext cx="2888615" cy="49593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0170" tIns="46990" rIns="90170" bIns="46990" numCol="1" anchor="t">
            <a:noAutofit/>
          </a:bodyPr>
          <a:lstStyle>
            <a:lvl1pPr marL="0" indent="0" defTabSz="508000">
              <a:buFontTx/>
              <a:buNone/>
              <a:defRPr lang="en-GB" altLang="en-US" sz="800">
                <a:solidFill>
                  <a:schemeClr val="bg1"/>
                </a:solidFill>
                <a:latin typeface="맑은 고딕" charset="0"/>
                <a:ea typeface="맑은 고딕" charset="0"/>
              </a:defRPr>
            </a:lvl1pPr>
            <a:lvl2pPr marL="0" indent="0" defTabSz="508000">
              <a:buFontTx/>
              <a:buNone/>
              <a:defRPr lang="en-GB" altLang="en-US" sz="800">
                <a:solidFill>
                  <a:schemeClr val="bg1"/>
                </a:solidFill>
                <a:latin typeface="맑은 고딕" charset="0"/>
                <a:ea typeface="맑은 고딕" charset="0"/>
              </a:defRPr>
            </a:lvl2pPr>
            <a:lvl3pPr marL="0" indent="0" defTabSz="508000">
              <a:buFontTx/>
              <a:buNone/>
              <a:defRPr lang="en-GB" altLang="en-US" sz="800">
                <a:solidFill>
                  <a:schemeClr val="bg1"/>
                </a:solidFill>
                <a:latin typeface="맑은 고딕" charset="0"/>
                <a:ea typeface="맑은 고딕" charset="0"/>
              </a:defRPr>
            </a:lvl3pPr>
            <a:lvl4pPr marL="0" indent="0" defTabSz="508000">
              <a:buFontTx/>
              <a:buNone/>
              <a:defRPr lang="en-GB" altLang="en-US" sz="800">
                <a:solidFill>
                  <a:schemeClr val="bg1"/>
                </a:solidFill>
                <a:latin typeface="맑은 고딕" charset="0"/>
                <a:ea typeface="맑은 고딕" charset="0"/>
              </a:defRPr>
            </a:lvl4pPr>
            <a:lvl5pPr marL="0" indent="0" defTabSz="508000">
              <a:buFontTx/>
              <a:buNone/>
              <a:defRPr lang="en-GB" altLang="en-US" sz="800">
                <a:solidFill>
                  <a:schemeClr val="bg1"/>
                </a:solidFill>
                <a:latin typeface="맑은 고딕" charset="0"/>
                <a:ea typeface="맑은 고딕" charset="0"/>
              </a:defRPr>
            </a:lvl5pPr>
            <a:lvl6pPr marL="2514600" indent="-228600" defTabSz="449580"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  <a:defRPr lang="en-GB" altLang="en-US" sz="800">
                <a:solidFill>
                  <a:schemeClr val="bg1"/>
                </a:solidFill>
                <a:latin typeface="맑은 고딕" charset="0"/>
                <a:ea typeface="맑은 고딕" charset="0"/>
              </a:defRPr>
            </a:lvl6pPr>
            <a:lvl7pPr marL="2971800" indent="-228600" defTabSz="449580"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  <a:defRPr lang="en-GB" altLang="en-US" sz="800">
                <a:solidFill>
                  <a:schemeClr val="bg1"/>
                </a:solidFill>
                <a:latin typeface="맑은 고딕" charset="0"/>
                <a:ea typeface="맑은 고딕" charset="0"/>
              </a:defRPr>
            </a:lvl7pPr>
            <a:lvl8pPr marL="3429000" indent="-228600" defTabSz="449580"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  <a:defRPr lang="en-GB" altLang="en-US" sz="800">
                <a:solidFill>
                  <a:schemeClr val="bg1"/>
                </a:solidFill>
                <a:latin typeface="맑은 고딕" charset="0"/>
                <a:ea typeface="맑은 고딕" charset="0"/>
              </a:defRPr>
            </a:lvl8pPr>
            <a:lvl9pPr marL="3886200" indent="-228600" defTabSz="449580"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  <a:defRPr lang="en-GB" altLang="en-US" sz="800">
                <a:solidFill>
                  <a:schemeClr val="bg1"/>
                </a:solidFill>
                <a:latin typeface="맑은 고딕" charset="0"/>
                <a:ea typeface="맑은 고딕" charset="0"/>
              </a:defRPr>
            </a:lvl9pPr>
          </a:lstStyle>
          <a:p>
            <a:pPr marL="0" marR="0" lvl="0" indent="0" algn="r" defTabSz="5080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723900" algn="l"/>
                <a:tab pos="1447800" algn="l"/>
                <a:tab pos="2171700" algn="l"/>
              </a:tabLst>
              <a:defRPr/>
            </a:pPr>
            <a:r>
              <a:rPr kumimoji="0" lang="ko-KR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charset="0"/>
                <a:ea typeface="굴림" charset="0"/>
                <a:cs typeface="+mn-cs"/>
              </a:rPr>
              <a:t>20年 1月 15日</a:t>
            </a:r>
          </a:p>
        </p:txBody>
      </p:sp>
      <p:sp>
        <p:nvSpPr>
          <p:cNvPr id="8195" name="Rectangle 8194"/>
          <p:cNvSpPr txBox="1">
            <a:spLocks noGrp="1"/>
          </p:cNvSpPr>
          <p:nvPr>
            <p:ph type="sldNum"/>
          </p:nvPr>
        </p:nvSpPr>
        <p:spPr>
          <a:xfrm>
            <a:off x="3778250" y="9429750"/>
            <a:ext cx="2888615" cy="49593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0170" tIns="46990" rIns="90170" bIns="46990" numCol="1" anchor="b">
            <a:noAutofit/>
          </a:bodyPr>
          <a:lstStyle>
            <a:lvl1pPr marL="0" indent="0" defTabSz="508000">
              <a:buFontTx/>
              <a:buNone/>
              <a:defRPr lang="en-GB" altLang="en-US" sz="800">
                <a:solidFill>
                  <a:schemeClr val="bg1"/>
                </a:solidFill>
                <a:latin typeface="맑은 고딕" charset="0"/>
                <a:ea typeface="맑은 고딕" charset="0"/>
              </a:defRPr>
            </a:lvl1pPr>
            <a:lvl2pPr marL="0" indent="0" defTabSz="508000">
              <a:buFontTx/>
              <a:buNone/>
              <a:defRPr lang="en-GB" altLang="en-US" sz="800">
                <a:solidFill>
                  <a:schemeClr val="bg1"/>
                </a:solidFill>
                <a:latin typeface="맑은 고딕" charset="0"/>
                <a:ea typeface="맑은 고딕" charset="0"/>
              </a:defRPr>
            </a:lvl2pPr>
            <a:lvl3pPr marL="0" indent="0" defTabSz="508000">
              <a:buFontTx/>
              <a:buNone/>
              <a:defRPr lang="en-GB" altLang="en-US" sz="800">
                <a:solidFill>
                  <a:schemeClr val="bg1"/>
                </a:solidFill>
                <a:latin typeface="맑은 고딕" charset="0"/>
                <a:ea typeface="맑은 고딕" charset="0"/>
              </a:defRPr>
            </a:lvl3pPr>
            <a:lvl4pPr marL="0" indent="0" defTabSz="508000">
              <a:buFontTx/>
              <a:buNone/>
              <a:defRPr lang="en-GB" altLang="en-US" sz="800">
                <a:solidFill>
                  <a:schemeClr val="bg1"/>
                </a:solidFill>
                <a:latin typeface="맑은 고딕" charset="0"/>
                <a:ea typeface="맑은 고딕" charset="0"/>
              </a:defRPr>
            </a:lvl4pPr>
            <a:lvl5pPr marL="0" indent="0" defTabSz="508000">
              <a:buFontTx/>
              <a:buNone/>
              <a:defRPr lang="en-GB" altLang="en-US" sz="800">
                <a:solidFill>
                  <a:schemeClr val="bg1"/>
                </a:solidFill>
                <a:latin typeface="맑은 고딕" charset="0"/>
                <a:ea typeface="맑은 고딕" charset="0"/>
              </a:defRPr>
            </a:lvl5pPr>
            <a:lvl6pPr marL="2514600" indent="-228600" defTabSz="449580"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  <a:defRPr lang="en-GB" altLang="en-US" sz="800">
                <a:solidFill>
                  <a:schemeClr val="bg1"/>
                </a:solidFill>
                <a:latin typeface="맑은 고딕" charset="0"/>
                <a:ea typeface="맑은 고딕" charset="0"/>
              </a:defRPr>
            </a:lvl6pPr>
            <a:lvl7pPr marL="2971800" indent="-228600" defTabSz="449580"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  <a:defRPr lang="en-GB" altLang="en-US" sz="800">
                <a:solidFill>
                  <a:schemeClr val="bg1"/>
                </a:solidFill>
                <a:latin typeface="맑은 고딕" charset="0"/>
                <a:ea typeface="맑은 고딕" charset="0"/>
              </a:defRPr>
            </a:lvl7pPr>
            <a:lvl8pPr marL="3429000" indent="-228600" defTabSz="449580"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  <a:defRPr lang="en-GB" altLang="en-US" sz="800">
                <a:solidFill>
                  <a:schemeClr val="bg1"/>
                </a:solidFill>
                <a:latin typeface="맑은 고딕" charset="0"/>
                <a:ea typeface="맑은 고딕" charset="0"/>
              </a:defRPr>
            </a:lvl8pPr>
            <a:lvl9pPr marL="3886200" indent="-228600" defTabSz="449580"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  <a:defRPr lang="en-GB" altLang="en-US" sz="800">
                <a:solidFill>
                  <a:schemeClr val="bg1"/>
                </a:solidFill>
                <a:latin typeface="맑은 고딕" charset="0"/>
                <a:ea typeface="맑은 고딕" charset="0"/>
              </a:defRPr>
            </a:lvl9pPr>
          </a:lstStyle>
          <a:p>
            <a:pPr marL="0" marR="0" lvl="0" indent="0" algn="r" defTabSz="5080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723900" algn="l"/>
                <a:tab pos="1447800" algn="l"/>
                <a:tab pos="2171700" algn="l"/>
              </a:tabLst>
              <a:defRPr/>
            </a:pPr>
            <a:fld id="{B9320F77-B9A0-41C5-862A-B4B631284C64}" type="slidenum"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charset="0"/>
                <a:ea typeface="굴림" charset="0"/>
                <a:cs typeface="+mn-cs"/>
              </a:rPr>
              <a:pPr marL="0" marR="0" lvl="0" indent="0" algn="r" defTabSz="5080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723900" algn="l"/>
                  <a:tab pos="1447800" algn="l"/>
                  <a:tab pos="2171700" algn="l"/>
                </a:tabLst>
                <a:defRPr/>
              </a:pPr>
              <a:t>56</a:t>
            </a:fld>
            <a:endParaRPr kumimoji="0" lang="en-US" altLang="ko-K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charset="0"/>
              <a:ea typeface="굴림" charset="0"/>
              <a:cs typeface="+mn-cs"/>
            </a:endParaRPr>
          </a:p>
        </p:txBody>
      </p:sp>
      <p:sp>
        <p:nvSpPr>
          <p:cNvPr id="8196" name="Rectangle 8195"/>
          <p:cNvSpPr txBox="1">
            <a:spLocks noGrp="1" noRot="1" noChangeAspect="1"/>
          </p:cNvSpPr>
          <p:nvPr>
            <p:ph type="sldImg"/>
          </p:nvPr>
        </p:nvSpPr>
        <p:spPr>
          <a:xfrm>
            <a:off x="646113" y="744538"/>
            <a:ext cx="5376862" cy="3722687"/>
          </a:xfrm>
          <a:prstGeom prst="rect">
            <a:avLst/>
          </a:prstGeom>
          <a:solidFill>
            <a:srgbClr val="FFFFFF"/>
          </a:solidFill>
          <a:ln w="0" cap="flat" cmpd="sng">
            <a:prstDash/>
          </a:ln>
        </p:spPr>
        <p:txBody>
          <a:bodyPr vert="horz" wrap="square" lIns="0" tIns="0" rIns="0" bIns="0" anchor="t">
            <a:noAutofit/>
          </a:bodyPr>
          <a:lstStyle/>
          <a:p>
            <a:pPr marL="0" indent="0" defTabSz="508000"/>
            <a:endParaRPr/>
          </a:p>
        </p:txBody>
      </p:sp>
      <p:sp>
        <p:nvSpPr>
          <p:cNvPr id="8197" name="Rectangle 8196"/>
          <p:cNvSpPr txBox="1">
            <a:spLocks noGrp="1"/>
          </p:cNvSpPr>
          <p:nvPr>
            <p:ph type="body" idx="1"/>
          </p:nvPr>
        </p:nvSpPr>
        <p:spPr>
          <a:xfrm>
            <a:off x="666750" y="4716780"/>
            <a:ext cx="5336540" cy="44678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90170" tIns="46990" rIns="90170" bIns="46990" numCol="1" anchor="ctr">
            <a:noAutofit/>
          </a:bodyPr>
          <a:lstStyle/>
          <a:p>
            <a:pPr marL="0" indent="0" defTabSz="508000"/>
            <a:endParaRPr/>
          </a:p>
        </p:txBody>
      </p:sp>
    </p:spTree>
    <p:extLst>
      <p:ext uri="{BB962C8B-B14F-4D97-AF65-F5344CB8AC3E}">
        <p14:creationId xmlns:p14="http://schemas.microsoft.com/office/powerpoint/2010/main" val="82659026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3">
            <a:extLst>
              <a:ext uri="{FF2B5EF4-FFF2-40B4-BE49-F238E27FC236}">
                <a16:creationId xmlns:a16="http://schemas.microsoft.com/office/drawing/2014/main" id="{38B438A7-4309-4160-9536-247B76B9F19A}"/>
              </a:ext>
            </a:extLst>
          </p:cNvPr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pPr marL="0" marR="0" lvl="0" indent="0" algn="r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723900" algn="l"/>
                <a:tab pos="1447800" algn="l"/>
                <a:tab pos="2171700" algn="l"/>
              </a:tabLst>
              <a:defRPr/>
            </a:pPr>
            <a:r>
              <a:rPr kumimoji="0" lang="ko-KR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34" charset="-127"/>
                <a:ea typeface="굴림" panose="020B0600000101010101" pitchFamily="34" charset="-127"/>
                <a:cs typeface="+mn-cs"/>
              </a:rPr>
              <a:t>20年 1月 15日</a:t>
            </a:r>
          </a:p>
        </p:txBody>
      </p:sp>
      <p:sp>
        <p:nvSpPr>
          <p:cNvPr id="12291" name="Rectangle 7">
            <a:extLst>
              <a:ext uri="{FF2B5EF4-FFF2-40B4-BE49-F238E27FC236}">
                <a16:creationId xmlns:a16="http://schemas.microsoft.com/office/drawing/2014/main" id="{28348711-4B0D-4344-94F2-179B070D9D27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pPr marL="0" marR="0" lvl="0" indent="0" algn="r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723900" algn="l"/>
                <a:tab pos="1447800" algn="l"/>
                <a:tab pos="2171700" algn="l"/>
              </a:tabLst>
              <a:defRPr/>
            </a:pPr>
            <a:fld id="{CE718E2C-BE9D-4F2B-BF6F-4495784D1E70}" type="slidenum"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34" charset="-127"/>
                <a:ea typeface="굴림" panose="020B0600000101010101" pitchFamily="34" charset="-127"/>
                <a:cs typeface="+mn-cs"/>
              </a:rPr>
              <a:pPr marL="0" marR="0" lvl="0" indent="0" algn="r" defTabSz="4492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723900" algn="l"/>
                  <a:tab pos="1447800" algn="l"/>
                  <a:tab pos="2171700" algn="l"/>
                </a:tabLst>
                <a:defRPr/>
              </a:pPr>
              <a:t>57</a:t>
            </a:fld>
            <a:endParaRPr kumimoji="0" lang="en-US" altLang="ko-K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anose="020B0600000101010101" pitchFamily="34" charset="-127"/>
              <a:ea typeface="굴림" panose="020B0600000101010101" pitchFamily="34" charset="-127"/>
              <a:cs typeface="+mn-cs"/>
            </a:endParaRPr>
          </a:p>
        </p:txBody>
      </p:sp>
      <p:sp>
        <p:nvSpPr>
          <p:cNvPr id="12292" name="Rectangle 1">
            <a:extLst>
              <a:ext uri="{FF2B5EF4-FFF2-40B4-BE49-F238E27FC236}">
                <a16:creationId xmlns:a16="http://schemas.microsoft.com/office/drawing/2014/main" id="{F1EFA221-F557-4063-BC7A-8AFBFB8B6934}"/>
              </a:ext>
            </a:extLst>
          </p:cNvPr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646113" y="744538"/>
            <a:ext cx="5376862" cy="3722687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293" name="Rectangle 2">
            <a:extLst>
              <a:ext uri="{FF2B5EF4-FFF2-40B4-BE49-F238E27FC236}">
                <a16:creationId xmlns:a16="http://schemas.microsoft.com/office/drawing/2014/main" id="{298C2D2E-7B22-47CA-8EE6-CBF8C1DD054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666750" y="4716463"/>
            <a:ext cx="5335588" cy="44672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ko-KR"/>
          </a:p>
        </p:txBody>
      </p:sp>
    </p:spTree>
    <p:extLst>
      <p:ext uri="{BB962C8B-B14F-4D97-AF65-F5344CB8AC3E}">
        <p14:creationId xmlns:p14="http://schemas.microsoft.com/office/powerpoint/2010/main" val="238866712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3">
            <a:extLst>
              <a:ext uri="{FF2B5EF4-FFF2-40B4-BE49-F238E27FC236}">
                <a16:creationId xmlns:a16="http://schemas.microsoft.com/office/drawing/2014/main" id="{38B438A7-4309-4160-9536-247B76B9F19A}"/>
              </a:ext>
            </a:extLst>
          </p:cNvPr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pPr marL="0" marR="0" lvl="0" indent="0" algn="r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723900" algn="l"/>
                <a:tab pos="1447800" algn="l"/>
                <a:tab pos="2171700" algn="l"/>
              </a:tabLst>
              <a:defRPr/>
            </a:pPr>
            <a:r>
              <a:rPr kumimoji="0" lang="ko-KR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34" charset="-127"/>
                <a:ea typeface="굴림" panose="020B0600000101010101" pitchFamily="34" charset="-127"/>
                <a:cs typeface="+mn-cs"/>
              </a:rPr>
              <a:t>20年 1月 15日</a:t>
            </a:r>
          </a:p>
        </p:txBody>
      </p:sp>
      <p:sp>
        <p:nvSpPr>
          <p:cNvPr id="12291" name="Rectangle 7">
            <a:extLst>
              <a:ext uri="{FF2B5EF4-FFF2-40B4-BE49-F238E27FC236}">
                <a16:creationId xmlns:a16="http://schemas.microsoft.com/office/drawing/2014/main" id="{28348711-4B0D-4344-94F2-179B070D9D27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pPr marL="0" marR="0" lvl="0" indent="0" algn="r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723900" algn="l"/>
                <a:tab pos="1447800" algn="l"/>
                <a:tab pos="2171700" algn="l"/>
              </a:tabLst>
              <a:defRPr/>
            </a:pPr>
            <a:fld id="{CE718E2C-BE9D-4F2B-BF6F-4495784D1E70}" type="slidenum"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34" charset="-127"/>
                <a:ea typeface="굴림" panose="020B0600000101010101" pitchFamily="34" charset="-127"/>
                <a:cs typeface="+mn-cs"/>
              </a:rPr>
              <a:pPr marL="0" marR="0" lvl="0" indent="0" algn="r" defTabSz="4492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723900" algn="l"/>
                  <a:tab pos="1447800" algn="l"/>
                  <a:tab pos="2171700" algn="l"/>
                </a:tabLst>
                <a:defRPr/>
              </a:pPr>
              <a:t>58</a:t>
            </a:fld>
            <a:endParaRPr kumimoji="0" lang="en-US" altLang="ko-K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anose="020B0600000101010101" pitchFamily="34" charset="-127"/>
              <a:ea typeface="굴림" panose="020B0600000101010101" pitchFamily="34" charset="-127"/>
              <a:cs typeface="+mn-cs"/>
            </a:endParaRPr>
          </a:p>
        </p:txBody>
      </p:sp>
      <p:sp>
        <p:nvSpPr>
          <p:cNvPr id="12292" name="Rectangle 1">
            <a:extLst>
              <a:ext uri="{FF2B5EF4-FFF2-40B4-BE49-F238E27FC236}">
                <a16:creationId xmlns:a16="http://schemas.microsoft.com/office/drawing/2014/main" id="{F1EFA221-F557-4063-BC7A-8AFBFB8B6934}"/>
              </a:ext>
            </a:extLst>
          </p:cNvPr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646113" y="744538"/>
            <a:ext cx="5376862" cy="3722687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293" name="Rectangle 2">
            <a:extLst>
              <a:ext uri="{FF2B5EF4-FFF2-40B4-BE49-F238E27FC236}">
                <a16:creationId xmlns:a16="http://schemas.microsoft.com/office/drawing/2014/main" id="{298C2D2E-7B22-47CA-8EE6-CBF8C1DD054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666750" y="4716463"/>
            <a:ext cx="5335588" cy="44672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ko-KR"/>
          </a:p>
        </p:txBody>
      </p:sp>
    </p:spTree>
    <p:extLst>
      <p:ext uri="{BB962C8B-B14F-4D97-AF65-F5344CB8AC3E}">
        <p14:creationId xmlns:p14="http://schemas.microsoft.com/office/powerpoint/2010/main" val="259016545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3">
            <a:extLst>
              <a:ext uri="{FF2B5EF4-FFF2-40B4-BE49-F238E27FC236}">
                <a16:creationId xmlns:a16="http://schemas.microsoft.com/office/drawing/2014/main" id="{38B438A7-4309-4160-9536-247B76B9F19A}"/>
              </a:ext>
            </a:extLst>
          </p:cNvPr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pPr marL="0" marR="0" lvl="0" indent="0" algn="r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723900" algn="l"/>
                <a:tab pos="1447800" algn="l"/>
                <a:tab pos="2171700" algn="l"/>
              </a:tabLst>
              <a:defRPr/>
            </a:pPr>
            <a:r>
              <a:rPr kumimoji="0" lang="ko-KR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34" charset="-127"/>
                <a:ea typeface="굴림" panose="020B0600000101010101" pitchFamily="34" charset="-127"/>
                <a:cs typeface="+mn-cs"/>
              </a:rPr>
              <a:t>20年 1月 15日</a:t>
            </a:r>
          </a:p>
        </p:txBody>
      </p:sp>
      <p:sp>
        <p:nvSpPr>
          <p:cNvPr id="12291" name="Rectangle 7">
            <a:extLst>
              <a:ext uri="{FF2B5EF4-FFF2-40B4-BE49-F238E27FC236}">
                <a16:creationId xmlns:a16="http://schemas.microsoft.com/office/drawing/2014/main" id="{28348711-4B0D-4344-94F2-179B070D9D27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pPr marL="0" marR="0" lvl="0" indent="0" algn="r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723900" algn="l"/>
                <a:tab pos="1447800" algn="l"/>
                <a:tab pos="2171700" algn="l"/>
              </a:tabLst>
              <a:defRPr/>
            </a:pPr>
            <a:fld id="{CE718E2C-BE9D-4F2B-BF6F-4495784D1E70}" type="slidenum"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34" charset="-127"/>
                <a:ea typeface="굴림" panose="020B0600000101010101" pitchFamily="34" charset="-127"/>
                <a:cs typeface="+mn-cs"/>
              </a:rPr>
              <a:pPr marL="0" marR="0" lvl="0" indent="0" algn="r" defTabSz="4492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723900" algn="l"/>
                  <a:tab pos="1447800" algn="l"/>
                  <a:tab pos="2171700" algn="l"/>
                </a:tabLst>
                <a:defRPr/>
              </a:pPr>
              <a:t>59</a:t>
            </a:fld>
            <a:endParaRPr kumimoji="0" lang="en-US" altLang="ko-K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anose="020B0600000101010101" pitchFamily="34" charset="-127"/>
              <a:ea typeface="굴림" panose="020B0600000101010101" pitchFamily="34" charset="-127"/>
              <a:cs typeface="+mn-cs"/>
            </a:endParaRPr>
          </a:p>
        </p:txBody>
      </p:sp>
      <p:sp>
        <p:nvSpPr>
          <p:cNvPr id="12292" name="Rectangle 1">
            <a:extLst>
              <a:ext uri="{FF2B5EF4-FFF2-40B4-BE49-F238E27FC236}">
                <a16:creationId xmlns:a16="http://schemas.microsoft.com/office/drawing/2014/main" id="{F1EFA221-F557-4063-BC7A-8AFBFB8B6934}"/>
              </a:ext>
            </a:extLst>
          </p:cNvPr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646113" y="744538"/>
            <a:ext cx="5376862" cy="3722687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293" name="Rectangle 2">
            <a:extLst>
              <a:ext uri="{FF2B5EF4-FFF2-40B4-BE49-F238E27FC236}">
                <a16:creationId xmlns:a16="http://schemas.microsoft.com/office/drawing/2014/main" id="{298C2D2E-7B22-47CA-8EE6-CBF8C1DD054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666750" y="4716463"/>
            <a:ext cx="5335588" cy="44672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ko-KR"/>
          </a:p>
        </p:txBody>
      </p:sp>
    </p:spTree>
    <p:extLst>
      <p:ext uri="{BB962C8B-B14F-4D97-AF65-F5344CB8AC3E}">
        <p14:creationId xmlns:p14="http://schemas.microsoft.com/office/powerpoint/2010/main" val="12123483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3">
            <a:extLst>
              <a:ext uri="{FF2B5EF4-FFF2-40B4-BE49-F238E27FC236}">
                <a16:creationId xmlns:a16="http://schemas.microsoft.com/office/drawing/2014/main" id="{38B438A7-4309-4160-9536-247B76B9F19A}"/>
              </a:ext>
            </a:extLst>
          </p:cNvPr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pPr marL="0" marR="0" lvl="0" indent="0" algn="r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723900" algn="l"/>
                <a:tab pos="1447800" algn="l"/>
                <a:tab pos="2171700" algn="l"/>
              </a:tabLst>
              <a:defRPr/>
            </a:pPr>
            <a:r>
              <a:rPr kumimoji="0" lang="ko-KR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34" charset="-127"/>
                <a:ea typeface="굴림" panose="020B0600000101010101" pitchFamily="34" charset="-127"/>
                <a:cs typeface="+mn-cs"/>
              </a:rPr>
              <a:t>20年 1月 15日</a:t>
            </a:r>
          </a:p>
        </p:txBody>
      </p:sp>
      <p:sp>
        <p:nvSpPr>
          <p:cNvPr id="12291" name="Rectangle 7">
            <a:extLst>
              <a:ext uri="{FF2B5EF4-FFF2-40B4-BE49-F238E27FC236}">
                <a16:creationId xmlns:a16="http://schemas.microsoft.com/office/drawing/2014/main" id="{28348711-4B0D-4344-94F2-179B070D9D27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pPr marL="0" marR="0" lvl="0" indent="0" algn="r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723900" algn="l"/>
                <a:tab pos="1447800" algn="l"/>
                <a:tab pos="2171700" algn="l"/>
              </a:tabLst>
              <a:defRPr/>
            </a:pPr>
            <a:fld id="{CE718E2C-BE9D-4F2B-BF6F-4495784D1E70}" type="slidenum"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34" charset="-127"/>
                <a:ea typeface="굴림" panose="020B0600000101010101" pitchFamily="34" charset="-127"/>
                <a:cs typeface="+mn-cs"/>
              </a:rPr>
              <a:pPr marL="0" marR="0" lvl="0" indent="0" algn="r" defTabSz="4492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723900" algn="l"/>
                  <a:tab pos="1447800" algn="l"/>
                  <a:tab pos="2171700" algn="l"/>
                </a:tabLst>
                <a:defRPr/>
              </a:pPr>
              <a:t>6</a:t>
            </a:fld>
            <a:endParaRPr kumimoji="0" lang="en-US" altLang="ko-K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anose="020B0600000101010101" pitchFamily="34" charset="-127"/>
              <a:ea typeface="굴림" panose="020B0600000101010101" pitchFamily="34" charset="-127"/>
              <a:cs typeface="+mn-cs"/>
            </a:endParaRPr>
          </a:p>
        </p:txBody>
      </p:sp>
      <p:sp>
        <p:nvSpPr>
          <p:cNvPr id="12292" name="Rectangle 1">
            <a:extLst>
              <a:ext uri="{FF2B5EF4-FFF2-40B4-BE49-F238E27FC236}">
                <a16:creationId xmlns:a16="http://schemas.microsoft.com/office/drawing/2014/main" id="{F1EFA221-F557-4063-BC7A-8AFBFB8B6934}"/>
              </a:ext>
            </a:extLst>
          </p:cNvPr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646113" y="744538"/>
            <a:ext cx="5376862" cy="3722687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293" name="Rectangle 2">
            <a:extLst>
              <a:ext uri="{FF2B5EF4-FFF2-40B4-BE49-F238E27FC236}">
                <a16:creationId xmlns:a16="http://schemas.microsoft.com/office/drawing/2014/main" id="{298C2D2E-7B22-47CA-8EE6-CBF8C1DD054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666750" y="4716463"/>
            <a:ext cx="5335588" cy="44672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ko-KR"/>
          </a:p>
        </p:txBody>
      </p:sp>
    </p:spTree>
    <p:extLst>
      <p:ext uri="{BB962C8B-B14F-4D97-AF65-F5344CB8AC3E}">
        <p14:creationId xmlns:p14="http://schemas.microsoft.com/office/powerpoint/2010/main" val="185805376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3">
            <a:extLst>
              <a:ext uri="{FF2B5EF4-FFF2-40B4-BE49-F238E27FC236}">
                <a16:creationId xmlns:a16="http://schemas.microsoft.com/office/drawing/2014/main" id="{38B438A7-4309-4160-9536-247B76B9F19A}"/>
              </a:ext>
            </a:extLst>
          </p:cNvPr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pPr marL="0" marR="0" lvl="0" indent="0" algn="r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723900" algn="l"/>
                <a:tab pos="1447800" algn="l"/>
                <a:tab pos="2171700" algn="l"/>
              </a:tabLst>
              <a:defRPr/>
            </a:pPr>
            <a:r>
              <a:rPr kumimoji="0" lang="ko-KR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34" charset="-127"/>
                <a:ea typeface="굴림" panose="020B0600000101010101" pitchFamily="34" charset="-127"/>
                <a:cs typeface="+mn-cs"/>
              </a:rPr>
              <a:t>20年 1月 15日</a:t>
            </a:r>
          </a:p>
        </p:txBody>
      </p:sp>
      <p:sp>
        <p:nvSpPr>
          <p:cNvPr id="12291" name="Rectangle 7">
            <a:extLst>
              <a:ext uri="{FF2B5EF4-FFF2-40B4-BE49-F238E27FC236}">
                <a16:creationId xmlns:a16="http://schemas.microsoft.com/office/drawing/2014/main" id="{28348711-4B0D-4344-94F2-179B070D9D27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pPr marL="0" marR="0" lvl="0" indent="0" algn="r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723900" algn="l"/>
                <a:tab pos="1447800" algn="l"/>
                <a:tab pos="2171700" algn="l"/>
              </a:tabLst>
              <a:defRPr/>
            </a:pPr>
            <a:fld id="{CE718E2C-BE9D-4F2B-BF6F-4495784D1E70}" type="slidenum"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34" charset="-127"/>
                <a:ea typeface="굴림" panose="020B0600000101010101" pitchFamily="34" charset="-127"/>
                <a:cs typeface="+mn-cs"/>
              </a:rPr>
              <a:pPr marL="0" marR="0" lvl="0" indent="0" algn="r" defTabSz="4492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723900" algn="l"/>
                  <a:tab pos="1447800" algn="l"/>
                  <a:tab pos="2171700" algn="l"/>
                </a:tabLst>
                <a:defRPr/>
              </a:pPr>
              <a:t>60</a:t>
            </a:fld>
            <a:endParaRPr kumimoji="0" lang="en-US" altLang="ko-K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anose="020B0600000101010101" pitchFamily="34" charset="-127"/>
              <a:ea typeface="굴림" panose="020B0600000101010101" pitchFamily="34" charset="-127"/>
              <a:cs typeface="+mn-cs"/>
            </a:endParaRPr>
          </a:p>
        </p:txBody>
      </p:sp>
      <p:sp>
        <p:nvSpPr>
          <p:cNvPr id="12292" name="Rectangle 1">
            <a:extLst>
              <a:ext uri="{FF2B5EF4-FFF2-40B4-BE49-F238E27FC236}">
                <a16:creationId xmlns:a16="http://schemas.microsoft.com/office/drawing/2014/main" id="{F1EFA221-F557-4063-BC7A-8AFBFB8B6934}"/>
              </a:ext>
            </a:extLst>
          </p:cNvPr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646113" y="744538"/>
            <a:ext cx="5376862" cy="3722687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293" name="Rectangle 2">
            <a:extLst>
              <a:ext uri="{FF2B5EF4-FFF2-40B4-BE49-F238E27FC236}">
                <a16:creationId xmlns:a16="http://schemas.microsoft.com/office/drawing/2014/main" id="{298C2D2E-7B22-47CA-8EE6-CBF8C1DD054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666750" y="4716463"/>
            <a:ext cx="5335588" cy="44672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ko-KR"/>
          </a:p>
        </p:txBody>
      </p:sp>
    </p:spTree>
    <p:extLst>
      <p:ext uri="{BB962C8B-B14F-4D97-AF65-F5344CB8AC3E}">
        <p14:creationId xmlns:p14="http://schemas.microsoft.com/office/powerpoint/2010/main" val="19399645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3">
            <a:extLst>
              <a:ext uri="{FF2B5EF4-FFF2-40B4-BE49-F238E27FC236}">
                <a16:creationId xmlns:a16="http://schemas.microsoft.com/office/drawing/2014/main" id="{38B438A7-4309-4160-9536-247B76B9F19A}"/>
              </a:ext>
            </a:extLst>
          </p:cNvPr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pPr marL="0" marR="0" lvl="0" indent="0" algn="r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723900" algn="l"/>
                <a:tab pos="1447800" algn="l"/>
                <a:tab pos="2171700" algn="l"/>
              </a:tabLst>
              <a:defRPr/>
            </a:pPr>
            <a:r>
              <a:rPr kumimoji="0" lang="ko-KR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34" charset="-127"/>
                <a:ea typeface="굴림" panose="020B0600000101010101" pitchFamily="34" charset="-127"/>
                <a:cs typeface="+mn-cs"/>
              </a:rPr>
              <a:t>20年 1月 15日</a:t>
            </a:r>
          </a:p>
        </p:txBody>
      </p:sp>
      <p:sp>
        <p:nvSpPr>
          <p:cNvPr id="12291" name="Rectangle 7">
            <a:extLst>
              <a:ext uri="{FF2B5EF4-FFF2-40B4-BE49-F238E27FC236}">
                <a16:creationId xmlns:a16="http://schemas.microsoft.com/office/drawing/2014/main" id="{28348711-4B0D-4344-94F2-179B070D9D27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pPr marL="0" marR="0" lvl="0" indent="0" algn="r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723900" algn="l"/>
                <a:tab pos="1447800" algn="l"/>
                <a:tab pos="2171700" algn="l"/>
              </a:tabLst>
              <a:defRPr/>
            </a:pPr>
            <a:fld id="{CE718E2C-BE9D-4F2B-BF6F-4495784D1E70}" type="slidenum"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34" charset="-127"/>
                <a:ea typeface="굴림" panose="020B0600000101010101" pitchFamily="34" charset="-127"/>
                <a:cs typeface="+mn-cs"/>
              </a:rPr>
              <a:pPr marL="0" marR="0" lvl="0" indent="0" algn="r" defTabSz="4492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723900" algn="l"/>
                  <a:tab pos="1447800" algn="l"/>
                  <a:tab pos="2171700" algn="l"/>
                </a:tabLst>
                <a:defRPr/>
              </a:pPr>
              <a:t>61</a:t>
            </a:fld>
            <a:endParaRPr kumimoji="0" lang="en-US" altLang="ko-K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anose="020B0600000101010101" pitchFamily="34" charset="-127"/>
              <a:ea typeface="굴림" panose="020B0600000101010101" pitchFamily="34" charset="-127"/>
              <a:cs typeface="+mn-cs"/>
            </a:endParaRPr>
          </a:p>
        </p:txBody>
      </p:sp>
      <p:sp>
        <p:nvSpPr>
          <p:cNvPr id="12292" name="Rectangle 1">
            <a:extLst>
              <a:ext uri="{FF2B5EF4-FFF2-40B4-BE49-F238E27FC236}">
                <a16:creationId xmlns:a16="http://schemas.microsoft.com/office/drawing/2014/main" id="{F1EFA221-F557-4063-BC7A-8AFBFB8B6934}"/>
              </a:ext>
            </a:extLst>
          </p:cNvPr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646113" y="744538"/>
            <a:ext cx="5376862" cy="3722687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293" name="Rectangle 2">
            <a:extLst>
              <a:ext uri="{FF2B5EF4-FFF2-40B4-BE49-F238E27FC236}">
                <a16:creationId xmlns:a16="http://schemas.microsoft.com/office/drawing/2014/main" id="{298C2D2E-7B22-47CA-8EE6-CBF8C1DD054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666750" y="4716463"/>
            <a:ext cx="5335588" cy="44672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ko-KR"/>
          </a:p>
        </p:txBody>
      </p:sp>
    </p:spTree>
    <p:extLst>
      <p:ext uri="{BB962C8B-B14F-4D97-AF65-F5344CB8AC3E}">
        <p14:creationId xmlns:p14="http://schemas.microsoft.com/office/powerpoint/2010/main" val="247478249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8193"/>
          <p:cNvSpPr txBox="1">
            <a:spLocks noGrp="1"/>
          </p:cNvSpPr>
          <p:nvPr>
            <p:ph type="dt"/>
          </p:nvPr>
        </p:nvSpPr>
        <p:spPr>
          <a:xfrm>
            <a:off x="3778250" y="0"/>
            <a:ext cx="2888615" cy="49593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0170" tIns="46990" rIns="90170" bIns="46990" numCol="1" anchor="t">
            <a:noAutofit/>
          </a:bodyPr>
          <a:lstStyle>
            <a:lvl1pPr marL="0" indent="0" defTabSz="508000">
              <a:buFontTx/>
              <a:buNone/>
              <a:defRPr lang="en-GB" altLang="en-US" sz="800">
                <a:solidFill>
                  <a:schemeClr val="bg1"/>
                </a:solidFill>
                <a:latin typeface="맑은 고딕" charset="0"/>
                <a:ea typeface="맑은 고딕" charset="0"/>
              </a:defRPr>
            </a:lvl1pPr>
            <a:lvl2pPr marL="0" indent="0" defTabSz="508000">
              <a:buFontTx/>
              <a:buNone/>
              <a:defRPr lang="en-GB" altLang="en-US" sz="800">
                <a:solidFill>
                  <a:schemeClr val="bg1"/>
                </a:solidFill>
                <a:latin typeface="맑은 고딕" charset="0"/>
                <a:ea typeface="맑은 고딕" charset="0"/>
              </a:defRPr>
            </a:lvl2pPr>
            <a:lvl3pPr marL="0" indent="0" defTabSz="508000">
              <a:buFontTx/>
              <a:buNone/>
              <a:defRPr lang="en-GB" altLang="en-US" sz="800">
                <a:solidFill>
                  <a:schemeClr val="bg1"/>
                </a:solidFill>
                <a:latin typeface="맑은 고딕" charset="0"/>
                <a:ea typeface="맑은 고딕" charset="0"/>
              </a:defRPr>
            </a:lvl3pPr>
            <a:lvl4pPr marL="0" indent="0" defTabSz="508000">
              <a:buFontTx/>
              <a:buNone/>
              <a:defRPr lang="en-GB" altLang="en-US" sz="800">
                <a:solidFill>
                  <a:schemeClr val="bg1"/>
                </a:solidFill>
                <a:latin typeface="맑은 고딕" charset="0"/>
                <a:ea typeface="맑은 고딕" charset="0"/>
              </a:defRPr>
            </a:lvl4pPr>
            <a:lvl5pPr marL="0" indent="0" defTabSz="508000">
              <a:buFontTx/>
              <a:buNone/>
              <a:defRPr lang="en-GB" altLang="en-US" sz="800">
                <a:solidFill>
                  <a:schemeClr val="bg1"/>
                </a:solidFill>
                <a:latin typeface="맑은 고딕" charset="0"/>
                <a:ea typeface="맑은 고딕" charset="0"/>
              </a:defRPr>
            </a:lvl5pPr>
            <a:lvl6pPr marL="2514600" indent="-228600" defTabSz="449580"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  <a:defRPr lang="en-GB" altLang="en-US" sz="800">
                <a:solidFill>
                  <a:schemeClr val="bg1"/>
                </a:solidFill>
                <a:latin typeface="맑은 고딕" charset="0"/>
                <a:ea typeface="맑은 고딕" charset="0"/>
              </a:defRPr>
            </a:lvl6pPr>
            <a:lvl7pPr marL="2971800" indent="-228600" defTabSz="449580"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  <a:defRPr lang="en-GB" altLang="en-US" sz="800">
                <a:solidFill>
                  <a:schemeClr val="bg1"/>
                </a:solidFill>
                <a:latin typeface="맑은 고딕" charset="0"/>
                <a:ea typeface="맑은 고딕" charset="0"/>
              </a:defRPr>
            </a:lvl7pPr>
            <a:lvl8pPr marL="3429000" indent="-228600" defTabSz="449580"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  <a:defRPr lang="en-GB" altLang="en-US" sz="800">
                <a:solidFill>
                  <a:schemeClr val="bg1"/>
                </a:solidFill>
                <a:latin typeface="맑은 고딕" charset="0"/>
                <a:ea typeface="맑은 고딕" charset="0"/>
              </a:defRPr>
            </a:lvl8pPr>
            <a:lvl9pPr marL="3886200" indent="-228600" defTabSz="449580"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  <a:defRPr lang="en-GB" altLang="en-US" sz="800">
                <a:solidFill>
                  <a:schemeClr val="bg1"/>
                </a:solidFill>
                <a:latin typeface="맑은 고딕" charset="0"/>
                <a:ea typeface="맑은 고딕" charset="0"/>
              </a:defRPr>
            </a:lvl9pPr>
          </a:lstStyle>
          <a:p>
            <a:pPr marL="0" marR="0" lvl="0" indent="0" algn="r" defTabSz="5080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723900" algn="l"/>
                <a:tab pos="1447800" algn="l"/>
                <a:tab pos="2171700" algn="l"/>
              </a:tabLst>
              <a:defRPr/>
            </a:pPr>
            <a:r>
              <a:rPr kumimoji="0" lang="ko-KR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charset="0"/>
                <a:ea typeface="굴림" charset="0"/>
                <a:cs typeface="+mn-cs"/>
              </a:rPr>
              <a:t>20年 1月 15日</a:t>
            </a:r>
          </a:p>
        </p:txBody>
      </p:sp>
      <p:sp>
        <p:nvSpPr>
          <p:cNvPr id="8195" name="Rectangle 8194"/>
          <p:cNvSpPr txBox="1">
            <a:spLocks noGrp="1"/>
          </p:cNvSpPr>
          <p:nvPr>
            <p:ph type="sldNum"/>
          </p:nvPr>
        </p:nvSpPr>
        <p:spPr>
          <a:xfrm>
            <a:off x="3778250" y="9429750"/>
            <a:ext cx="2888615" cy="49593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0170" tIns="46990" rIns="90170" bIns="46990" numCol="1" anchor="b">
            <a:noAutofit/>
          </a:bodyPr>
          <a:lstStyle>
            <a:lvl1pPr marL="0" indent="0" defTabSz="508000">
              <a:buFontTx/>
              <a:buNone/>
              <a:defRPr lang="en-GB" altLang="en-US" sz="800">
                <a:solidFill>
                  <a:schemeClr val="bg1"/>
                </a:solidFill>
                <a:latin typeface="맑은 고딕" charset="0"/>
                <a:ea typeface="맑은 고딕" charset="0"/>
              </a:defRPr>
            </a:lvl1pPr>
            <a:lvl2pPr marL="0" indent="0" defTabSz="508000">
              <a:buFontTx/>
              <a:buNone/>
              <a:defRPr lang="en-GB" altLang="en-US" sz="800">
                <a:solidFill>
                  <a:schemeClr val="bg1"/>
                </a:solidFill>
                <a:latin typeface="맑은 고딕" charset="0"/>
                <a:ea typeface="맑은 고딕" charset="0"/>
              </a:defRPr>
            </a:lvl2pPr>
            <a:lvl3pPr marL="0" indent="0" defTabSz="508000">
              <a:buFontTx/>
              <a:buNone/>
              <a:defRPr lang="en-GB" altLang="en-US" sz="800">
                <a:solidFill>
                  <a:schemeClr val="bg1"/>
                </a:solidFill>
                <a:latin typeface="맑은 고딕" charset="0"/>
                <a:ea typeface="맑은 고딕" charset="0"/>
              </a:defRPr>
            </a:lvl3pPr>
            <a:lvl4pPr marL="0" indent="0" defTabSz="508000">
              <a:buFontTx/>
              <a:buNone/>
              <a:defRPr lang="en-GB" altLang="en-US" sz="800">
                <a:solidFill>
                  <a:schemeClr val="bg1"/>
                </a:solidFill>
                <a:latin typeface="맑은 고딕" charset="0"/>
                <a:ea typeface="맑은 고딕" charset="0"/>
              </a:defRPr>
            </a:lvl4pPr>
            <a:lvl5pPr marL="0" indent="0" defTabSz="508000">
              <a:buFontTx/>
              <a:buNone/>
              <a:defRPr lang="en-GB" altLang="en-US" sz="800">
                <a:solidFill>
                  <a:schemeClr val="bg1"/>
                </a:solidFill>
                <a:latin typeface="맑은 고딕" charset="0"/>
                <a:ea typeface="맑은 고딕" charset="0"/>
              </a:defRPr>
            </a:lvl5pPr>
            <a:lvl6pPr marL="2514600" indent="-228600" defTabSz="449580"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  <a:defRPr lang="en-GB" altLang="en-US" sz="800">
                <a:solidFill>
                  <a:schemeClr val="bg1"/>
                </a:solidFill>
                <a:latin typeface="맑은 고딕" charset="0"/>
                <a:ea typeface="맑은 고딕" charset="0"/>
              </a:defRPr>
            </a:lvl6pPr>
            <a:lvl7pPr marL="2971800" indent="-228600" defTabSz="449580"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  <a:defRPr lang="en-GB" altLang="en-US" sz="800">
                <a:solidFill>
                  <a:schemeClr val="bg1"/>
                </a:solidFill>
                <a:latin typeface="맑은 고딕" charset="0"/>
                <a:ea typeface="맑은 고딕" charset="0"/>
              </a:defRPr>
            </a:lvl7pPr>
            <a:lvl8pPr marL="3429000" indent="-228600" defTabSz="449580"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  <a:defRPr lang="en-GB" altLang="en-US" sz="800">
                <a:solidFill>
                  <a:schemeClr val="bg1"/>
                </a:solidFill>
                <a:latin typeface="맑은 고딕" charset="0"/>
                <a:ea typeface="맑은 고딕" charset="0"/>
              </a:defRPr>
            </a:lvl8pPr>
            <a:lvl9pPr marL="3886200" indent="-228600" defTabSz="449580"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  <a:defRPr lang="en-GB" altLang="en-US" sz="800">
                <a:solidFill>
                  <a:schemeClr val="bg1"/>
                </a:solidFill>
                <a:latin typeface="맑은 고딕" charset="0"/>
                <a:ea typeface="맑은 고딕" charset="0"/>
              </a:defRPr>
            </a:lvl9pPr>
          </a:lstStyle>
          <a:p>
            <a:pPr marL="0" marR="0" lvl="0" indent="0" algn="r" defTabSz="5080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723900" algn="l"/>
                <a:tab pos="1447800" algn="l"/>
                <a:tab pos="2171700" algn="l"/>
              </a:tabLst>
              <a:defRPr/>
            </a:pPr>
            <a:fld id="{B9320F77-B9A0-41C5-862A-B4B631284C64}" type="slidenum"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charset="0"/>
                <a:ea typeface="굴림" charset="0"/>
                <a:cs typeface="+mn-cs"/>
              </a:rPr>
              <a:pPr marL="0" marR="0" lvl="0" indent="0" algn="r" defTabSz="5080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723900" algn="l"/>
                  <a:tab pos="1447800" algn="l"/>
                  <a:tab pos="2171700" algn="l"/>
                </a:tabLst>
                <a:defRPr/>
              </a:pPr>
              <a:t>62</a:t>
            </a:fld>
            <a:endParaRPr kumimoji="0" lang="en-US" altLang="ko-K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charset="0"/>
              <a:ea typeface="굴림" charset="0"/>
              <a:cs typeface="+mn-cs"/>
            </a:endParaRPr>
          </a:p>
        </p:txBody>
      </p:sp>
      <p:sp>
        <p:nvSpPr>
          <p:cNvPr id="8196" name="Rectangle 8195"/>
          <p:cNvSpPr txBox="1">
            <a:spLocks noGrp="1" noRot="1" noChangeAspect="1"/>
          </p:cNvSpPr>
          <p:nvPr>
            <p:ph type="sldImg"/>
          </p:nvPr>
        </p:nvSpPr>
        <p:spPr>
          <a:xfrm>
            <a:off x="646113" y="744538"/>
            <a:ext cx="5376862" cy="3722687"/>
          </a:xfrm>
          <a:prstGeom prst="rect">
            <a:avLst/>
          </a:prstGeom>
          <a:solidFill>
            <a:srgbClr val="FFFFFF"/>
          </a:solidFill>
          <a:ln w="0" cap="flat" cmpd="sng">
            <a:prstDash/>
          </a:ln>
        </p:spPr>
        <p:txBody>
          <a:bodyPr vert="horz" wrap="square" lIns="0" tIns="0" rIns="0" bIns="0" anchor="t">
            <a:noAutofit/>
          </a:bodyPr>
          <a:lstStyle/>
          <a:p>
            <a:pPr marL="0" indent="0" defTabSz="508000"/>
            <a:endParaRPr/>
          </a:p>
        </p:txBody>
      </p:sp>
      <p:sp>
        <p:nvSpPr>
          <p:cNvPr id="8197" name="Rectangle 8196"/>
          <p:cNvSpPr txBox="1">
            <a:spLocks noGrp="1"/>
          </p:cNvSpPr>
          <p:nvPr>
            <p:ph type="body" idx="1"/>
          </p:nvPr>
        </p:nvSpPr>
        <p:spPr>
          <a:xfrm>
            <a:off x="666750" y="4716780"/>
            <a:ext cx="5336540" cy="44678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90170" tIns="46990" rIns="90170" bIns="46990" numCol="1" anchor="ctr">
            <a:noAutofit/>
          </a:bodyPr>
          <a:lstStyle/>
          <a:p>
            <a:pPr marL="0" indent="0" defTabSz="508000"/>
            <a:endParaRPr/>
          </a:p>
        </p:txBody>
      </p:sp>
    </p:spTree>
    <p:extLst>
      <p:ext uri="{BB962C8B-B14F-4D97-AF65-F5344CB8AC3E}">
        <p14:creationId xmlns:p14="http://schemas.microsoft.com/office/powerpoint/2010/main" val="3191840220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3">
            <a:extLst>
              <a:ext uri="{FF2B5EF4-FFF2-40B4-BE49-F238E27FC236}">
                <a16:creationId xmlns:a16="http://schemas.microsoft.com/office/drawing/2014/main" id="{38B438A7-4309-4160-9536-247B76B9F19A}"/>
              </a:ext>
            </a:extLst>
          </p:cNvPr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pPr marL="0" marR="0" lvl="0" indent="0" algn="r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723900" algn="l"/>
                <a:tab pos="1447800" algn="l"/>
                <a:tab pos="2171700" algn="l"/>
              </a:tabLst>
              <a:defRPr/>
            </a:pPr>
            <a:r>
              <a:rPr kumimoji="0" lang="ko-KR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34" charset="-127"/>
                <a:ea typeface="굴림" panose="020B0600000101010101" pitchFamily="34" charset="-127"/>
                <a:cs typeface="+mn-cs"/>
              </a:rPr>
              <a:t>20年 1月 15日</a:t>
            </a:r>
          </a:p>
        </p:txBody>
      </p:sp>
      <p:sp>
        <p:nvSpPr>
          <p:cNvPr id="12291" name="Rectangle 7">
            <a:extLst>
              <a:ext uri="{FF2B5EF4-FFF2-40B4-BE49-F238E27FC236}">
                <a16:creationId xmlns:a16="http://schemas.microsoft.com/office/drawing/2014/main" id="{28348711-4B0D-4344-94F2-179B070D9D27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pPr marL="0" marR="0" lvl="0" indent="0" algn="r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723900" algn="l"/>
                <a:tab pos="1447800" algn="l"/>
                <a:tab pos="2171700" algn="l"/>
              </a:tabLst>
              <a:defRPr/>
            </a:pPr>
            <a:fld id="{CE718E2C-BE9D-4F2B-BF6F-4495784D1E70}" type="slidenum"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34" charset="-127"/>
                <a:ea typeface="굴림" panose="020B0600000101010101" pitchFamily="34" charset="-127"/>
                <a:cs typeface="+mn-cs"/>
              </a:rPr>
              <a:pPr marL="0" marR="0" lvl="0" indent="0" algn="r" defTabSz="4492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723900" algn="l"/>
                  <a:tab pos="1447800" algn="l"/>
                  <a:tab pos="2171700" algn="l"/>
                </a:tabLst>
                <a:defRPr/>
              </a:pPr>
              <a:t>63</a:t>
            </a:fld>
            <a:endParaRPr kumimoji="0" lang="en-US" altLang="ko-K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anose="020B0600000101010101" pitchFamily="34" charset="-127"/>
              <a:ea typeface="굴림" panose="020B0600000101010101" pitchFamily="34" charset="-127"/>
              <a:cs typeface="+mn-cs"/>
            </a:endParaRPr>
          </a:p>
        </p:txBody>
      </p:sp>
      <p:sp>
        <p:nvSpPr>
          <p:cNvPr id="12292" name="Rectangle 1">
            <a:extLst>
              <a:ext uri="{FF2B5EF4-FFF2-40B4-BE49-F238E27FC236}">
                <a16:creationId xmlns:a16="http://schemas.microsoft.com/office/drawing/2014/main" id="{F1EFA221-F557-4063-BC7A-8AFBFB8B6934}"/>
              </a:ext>
            </a:extLst>
          </p:cNvPr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646113" y="744538"/>
            <a:ext cx="5376862" cy="3722687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293" name="Rectangle 2">
            <a:extLst>
              <a:ext uri="{FF2B5EF4-FFF2-40B4-BE49-F238E27FC236}">
                <a16:creationId xmlns:a16="http://schemas.microsoft.com/office/drawing/2014/main" id="{298C2D2E-7B22-47CA-8EE6-CBF8C1DD054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666750" y="4716463"/>
            <a:ext cx="5335588" cy="44672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ko-KR"/>
          </a:p>
        </p:txBody>
      </p:sp>
    </p:spTree>
    <p:extLst>
      <p:ext uri="{BB962C8B-B14F-4D97-AF65-F5344CB8AC3E}">
        <p14:creationId xmlns:p14="http://schemas.microsoft.com/office/powerpoint/2010/main" val="7832015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3">
            <a:extLst>
              <a:ext uri="{FF2B5EF4-FFF2-40B4-BE49-F238E27FC236}">
                <a16:creationId xmlns:a16="http://schemas.microsoft.com/office/drawing/2014/main" id="{38B438A7-4309-4160-9536-247B76B9F19A}"/>
              </a:ext>
            </a:extLst>
          </p:cNvPr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pPr marL="0" marR="0" lvl="0" indent="0" algn="r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723900" algn="l"/>
                <a:tab pos="1447800" algn="l"/>
                <a:tab pos="2171700" algn="l"/>
              </a:tabLst>
              <a:defRPr/>
            </a:pPr>
            <a:r>
              <a:rPr kumimoji="0" lang="ko-KR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34" charset="-127"/>
                <a:ea typeface="굴림" panose="020B0600000101010101" pitchFamily="34" charset="-127"/>
                <a:cs typeface="+mn-cs"/>
              </a:rPr>
              <a:t>20年 1月 15日</a:t>
            </a:r>
          </a:p>
        </p:txBody>
      </p:sp>
      <p:sp>
        <p:nvSpPr>
          <p:cNvPr id="12291" name="Rectangle 7">
            <a:extLst>
              <a:ext uri="{FF2B5EF4-FFF2-40B4-BE49-F238E27FC236}">
                <a16:creationId xmlns:a16="http://schemas.microsoft.com/office/drawing/2014/main" id="{28348711-4B0D-4344-94F2-179B070D9D27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pPr marL="0" marR="0" lvl="0" indent="0" algn="r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723900" algn="l"/>
                <a:tab pos="1447800" algn="l"/>
                <a:tab pos="2171700" algn="l"/>
              </a:tabLst>
              <a:defRPr/>
            </a:pPr>
            <a:fld id="{CE718E2C-BE9D-4F2B-BF6F-4495784D1E70}" type="slidenum"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34" charset="-127"/>
                <a:ea typeface="굴림" panose="020B0600000101010101" pitchFamily="34" charset="-127"/>
                <a:cs typeface="+mn-cs"/>
              </a:rPr>
              <a:pPr marL="0" marR="0" lvl="0" indent="0" algn="r" defTabSz="4492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723900" algn="l"/>
                  <a:tab pos="1447800" algn="l"/>
                  <a:tab pos="2171700" algn="l"/>
                </a:tabLst>
                <a:defRPr/>
              </a:pPr>
              <a:t>7</a:t>
            </a:fld>
            <a:endParaRPr kumimoji="0" lang="en-US" altLang="ko-K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anose="020B0600000101010101" pitchFamily="34" charset="-127"/>
              <a:ea typeface="굴림" panose="020B0600000101010101" pitchFamily="34" charset="-127"/>
              <a:cs typeface="+mn-cs"/>
            </a:endParaRPr>
          </a:p>
        </p:txBody>
      </p:sp>
      <p:sp>
        <p:nvSpPr>
          <p:cNvPr id="12292" name="Rectangle 1">
            <a:extLst>
              <a:ext uri="{FF2B5EF4-FFF2-40B4-BE49-F238E27FC236}">
                <a16:creationId xmlns:a16="http://schemas.microsoft.com/office/drawing/2014/main" id="{F1EFA221-F557-4063-BC7A-8AFBFB8B6934}"/>
              </a:ext>
            </a:extLst>
          </p:cNvPr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646113" y="744538"/>
            <a:ext cx="5376862" cy="3722687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293" name="Rectangle 2">
            <a:extLst>
              <a:ext uri="{FF2B5EF4-FFF2-40B4-BE49-F238E27FC236}">
                <a16:creationId xmlns:a16="http://schemas.microsoft.com/office/drawing/2014/main" id="{298C2D2E-7B22-47CA-8EE6-CBF8C1DD054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666750" y="4716463"/>
            <a:ext cx="5335588" cy="44672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ko-KR"/>
          </a:p>
        </p:txBody>
      </p:sp>
    </p:spTree>
    <p:extLst>
      <p:ext uri="{BB962C8B-B14F-4D97-AF65-F5344CB8AC3E}">
        <p14:creationId xmlns:p14="http://schemas.microsoft.com/office/powerpoint/2010/main" val="6201724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3">
            <a:extLst>
              <a:ext uri="{FF2B5EF4-FFF2-40B4-BE49-F238E27FC236}">
                <a16:creationId xmlns:a16="http://schemas.microsoft.com/office/drawing/2014/main" id="{38B438A7-4309-4160-9536-247B76B9F19A}"/>
              </a:ext>
            </a:extLst>
          </p:cNvPr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pPr marL="0" marR="0" lvl="0" indent="0" algn="r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723900" algn="l"/>
                <a:tab pos="1447800" algn="l"/>
                <a:tab pos="2171700" algn="l"/>
              </a:tabLst>
              <a:defRPr/>
            </a:pPr>
            <a:r>
              <a:rPr kumimoji="0" lang="ko-KR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34" charset="-127"/>
                <a:ea typeface="굴림" panose="020B0600000101010101" pitchFamily="34" charset="-127"/>
                <a:cs typeface="+mn-cs"/>
              </a:rPr>
              <a:t>20年 1月 15日</a:t>
            </a:r>
          </a:p>
        </p:txBody>
      </p:sp>
      <p:sp>
        <p:nvSpPr>
          <p:cNvPr id="12291" name="Rectangle 7">
            <a:extLst>
              <a:ext uri="{FF2B5EF4-FFF2-40B4-BE49-F238E27FC236}">
                <a16:creationId xmlns:a16="http://schemas.microsoft.com/office/drawing/2014/main" id="{28348711-4B0D-4344-94F2-179B070D9D27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pPr marL="0" marR="0" lvl="0" indent="0" algn="r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723900" algn="l"/>
                <a:tab pos="1447800" algn="l"/>
                <a:tab pos="2171700" algn="l"/>
              </a:tabLst>
              <a:defRPr/>
            </a:pPr>
            <a:fld id="{CE718E2C-BE9D-4F2B-BF6F-4495784D1E70}" type="slidenum"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34" charset="-127"/>
                <a:ea typeface="굴림" panose="020B0600000101010101" pitchFamily="34" charset="-127"/>
                <a:cs typeface="+mn-cs"/>
              </a:rPr>
              <a:pPr marL="0" marR="0" lvl="0" indent="0" algn="r" defTabSz="4492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723900" algn="l"/>
                  <a:tab pos="1447800" algn="l"/>
                  <a:tab pos="2171700" algn="l"/>
                </a:tabLst>
                <a:defRPr/>
              </a:pPr>
              <a:t>8</a:t>
            </a:fld>
            <a:endParaRPr kumimoji="0" lang="en-US" altLang="ko-K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anose="020B0600000101010101" pitchFamily="34" charset="-127"/>
              <a:ea typeface="굴림" panose="020B0600000101010101" pitchFamily="34" charset="-127"/>
              <a:cs typeface="+mn-cs"/>
            </a:endParaRPr>
          </a:p>
        </p:txBody>
      </p:sp>
      <p:sp>
        <p:nvSpPr>
          <p:cNvPr id="12292" name="Rectangle 1">
            <a:extLst>
              <a:ext uri="{FF2B5EF4-FFF2-40B4-BE49-F238E27FC236}">
                <a16:creationId xmlns:a16="http://schemas.microsoft.com/office/drawing/2014/main" id="{F1EFA221-F557-4063-BC7A-8AFBFB8B6934}"/>
              </a:ext>
            </a:extLst>
          </p:cNvPr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646113" y="744538"/>
            <a:ext cx="5376862" cy="3722687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293" name="Rectangle 2">
            <a:extLst>
              <a:ext uri="{FF2B5EF4-FFF2-40B4-BE49-F238E27FC236}">
                <a16:creationId xmlns:a16="http://schemas.microsoft.com/office/drawing/2014/main" id="{298C2D2E-7B22-47CA-8EE6-CBF8C1DD054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666750" y="4716463"/>
            <a:ext cx="5335588" cy="44672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ko-KR"/>
          </a:p>
        </p:txBody>
      </p:sp>
    </p:spTree>
    <p:extLst>
      <p:ext uri="{BB962C8B-B14F-4D97-AF65-F5344CB8AC3E}">
        <p14:creationId xmlns:p14="http://schemas.microsoft.com/office/powerpoint/2010/main" val="40881339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3">
            <a:extLst>
              <a:ext uri="{FF2B5EF4-FFF2-40B4-BE49-F238E27FC236}">
                <a16:creationId xmlns:a16="http://schemas.microsoft.com/office/drawing/2014/main" id="{38B438A7-4309-4160-9536-247B76B9F19A}"/>
              </a:ext>
            </a:extLst>
          </p:cNvPr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pPr marL="0" marR="0" lvl="0" indent="0" algn="r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723900" algn="l"/>
                <a:tab pos="1447800" algn="l"/>
                <a:tab pos="2171700" algn="l"/>
              </a:tabLst>
              <a:defRPr/>
            </a:pPr>
            <a:r>
              <a:rPr kumimoji="0" lang="ko-KR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34" charset="-127"/>
                <a:ea typeface="굴림" panose="020B0600000101010101" pitchFamily="34" charset="-127"/>
                <a:cs typeface="+mn-cs"/>
              </a:rPr>
              <a:t>20年 1月 15日</a:t>
            </a:r>
          </a:p>
        </p:txBody>
      </p:sp>
      <p:sp>
        <p:nvSpPr>
          <p:cNvPr id="12291" name="Rectangle 7">
            <a:extLst>
              <a:ext uri="{FF2B5EF4-FFF2-40B4-BE49-F238E27FC236}">
                <a16:creationId xmlns:a16="http://schemas.microsoft.com/office/drawing/2014/main" id="{28348711-4B0D-4344-94F2-179B070D9D27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pPr marL="0" marR="0" lvl="0" indent="0" algn="r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723900" algn="l"/>
                <a:tab pos="1447800" algn="l"/>
                <a:tab pos="2171700" algn="l"/>
              </a:tabLst>
              <a:defRPr/>
            </a:pPr>
            <a:fld id="{CE718E2C-BE9D-4F2B-BF6F-4495784D1E70}" type="slidenum"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34" charset="-127"/>
                <a:ea typeface="굴림" panose="020B0600000101010101" pitchFamily="34" charset="-127"/>
                <a:cs typeface="+mn-cs"/>
              </a:rPr>
              <a:pPr marL="0" marR="0" lvl="0" indent="0" algn="r" defTabSz="4492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723900" algn="l"/>
                  <a:tab pos="1447800" algn="l"/>
                  <a:tab pos="2171700" algn="l"/>
                </a:tabLst>
                <a:defRPr/>
              </a:pPr>
              <a:t>9</a:t>
            </a:fld>
            <a:endParaRPr kumimoji="0" lang="en-US" altLang="ko-K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anose="020B0600000101010101" pitchFamily="34" charset="-127"/>
              <a:ea typeface="굴림" panose="020B0600000101010101" pitchFamily="34" charset="-127"/>
              <a:cs typeface="+mn-cs"/>
            </a:endParaRPr>
          </a:p>
        </p:txBody>
      </p:sp>
      <p:sp>
        <p:nvSpPr>
          <p:cNvPr id="12292" name="Rectangle 1">
            <a:extLst>
              <a:ext uri="{FF2B5EF4-FFF2-40B4-BE49-F238E27FC236}">
                <a16:creationId xmlns:a16="http://schemas.microsoft.com/office/drawing/2014/main" id="{F1EFA221-F557-4063-BC7A-8AFBFB8B6934}"/>
              </a:ext>
            </a:extLst>
          </p:cNvPr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646113" y="744538"/>
            <a:ext cx="5376862" cy="3722687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293" name="Rectangle 2">
            <a:extLst>
              <a:ext uri="{FF2B5EF4-FFF2-40B4-BE49-F238E27FC236}">
                <a16:creationId xmlns:a16="http://schemas.microsoft.com/office/drawing/2014/main" id="{298C2D2E-7B22-47CA-8EE6-CBF8C1DD054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666750" y="4716463"/>
            <a:ext cx="5335588" cy="44672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ko-KR"/>
          </a:p>
        </p:txBody>
      </p:sp>
    </p:spTree>
    <p:extLst>
      <p:ext uri="{BB962C8B-B14F-4D97-AF65-F5344CB8AC3E}">
        <p14:creationId xmlns:p14="http://schemas.microsoft.com/office/powerpoint/2010/main" val="1220367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238250" y="1122363"/>
            <a:ext cx="7431088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31088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7519542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</p:spTree>
    <p:extLst>
      <p:ext uri="{BB962C8B-B14F-4D97-AF65-F5344CB8AC3E}">
        <p14:creationId xmlns:p14="http://schemas.microsoft.com/office/powerpoint/2010/main" val="15489674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267575" y="1588"/>
            <a:ext cx="2360613" cy="344487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180975" y="1588"/>
            <a:ext cx="6934200" cy="344487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</p:spTree>
    <p:extLst>
      <p:ext uri="{BB962C8B-B14F-4D97-AF65-F5344CB8AC3E}">
        <p14:creationId xmlns:p14="http://schemas.microsoft.com/office/powerpoint/2010/main" val="23112041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238250" y="1122363"/>
            <a:ext cx="7431088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31088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9273769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</p:spTree>
    <p:extLst>
      <p:ext uri="{BB962C8B-B14F-4D97-AF65-F5344CB8AC3E}">
        <p14:creationId xmlns:p14="http://schemas.microsoft.com/office/powerpoint/2010/main" val="307487318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76275" y="1709738"/>
            <a:ext cx="8545513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76275" y="4589463"/>
            <a:ext cx="8545513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32577738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734175" y="9525"/>
            <a:ext cx="1370013" cy="303213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256588" y="9525"/>
            <a:ext cx="1371600" cy="303213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</p:spTree>
    <p:extLst>
      <p:ext uri="{BB962C8B-B14F-4D97-AF65-F5344CB8AC3E}">
        <p14:creationId xmlns:p14="http://schemas.microsoft.com/office/powerpoint/2010/main" val="3540639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2625" y="365125"/>
            <a:ext cx="8545513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82625" y="1681163"/>
            <a:ext cx="41910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82625" y="2505075"/>
            <a:ext cx="419100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16500" y="1681163"/>
            <a:ext cx="421163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16500" y="2505075"/>
            <a:ext cx="421163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</p:spTree>
    <p:extLst>
      <p:ext uri="{BB962C8B-B14F-4D97-AF65-F5344CB8AC3E}">
        <p14:creationId xmlns:p14="http://schemas.microsoft.com/office/powerpoint/2010/main" val="180477989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65794536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281527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2625" y="457200"/>
            <a:ext cx="319563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211638" y="987425"/>
            <a:ext cx="50165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82625" y="2057400"/>
            <a:ext cx="319563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34731456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</p:spTree>
    <p:extLst>
      <p:ext uri="{BB962C8B-B14F-4D97-AF65-F5344CB8AC3E}">
        <p14:creationId xmlns:p14="http://schemas.microsoft.com/office/powerpoint/2010/main" val="271861681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2625" y="457200"/>
            <a:ext cx="319563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4211638" y="987425"/>
            <a:ext cx="50165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82625" y="2057400"/>
            <a:ext cx="319563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153182056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</p:spTree>
    <p:extLst>
      <p:ext uri="{BB962C8B-B14F-4D97-AF65-F5344CB8AC3E}">
        <p14:creationId xmlns:p14="http://schemas.microsoft.com/office/powerpoint/2010/main" val="159310804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267575" y="1588"/>
            <a:ext cx="2360613" cy="344487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180975" y="1588"/>
            <a:ext cx="6934200" cy="344487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</p:spTree>
    <p:extLst>
      <p:ext uri="{BB962C8B-B14F-4D97-AF65-F5344CB8AC3E}">
        <p14:creationId xmlns:p14="http://schemas.microsoft.com/office/powerpoint/2010/main" val="408518001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EB848A0B-D5A9-4F56-972C-5283F04993A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525"/>
            <a:ext cx="9907588" cy="687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810018" y="2357430"/>
            <a:ext cx="6249402" cy="533400"/>
          </a:xfrm>
          <a:noFill/>
          <a:ln>
            <a:noFill/>
          </a:ln>
        </p:spPr>
        <p:txBody>
          <a:bodyPr/>
          <a:lstStyle>
            <a:lvl1pPr algn="ctr">
              <a:defRPr sz="26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810603" y="3714752"/>
            <a:ext cx="2438791" cy="457200"/>
          </a:xfrm>
        </p:spPr>
        <p:txBody>
          <a:bodyPr/>
          <a:lstStyle>
            <a:lvl1pPr marL="0" indent="0" algn="ctr">
              <a:defRPr sz="1200">
                <a:latin typeface="HY견고딕" pitchFamily="18" charset="-127"/>
                <a:ea typeface="HY견고딕" pitchFamily="18" charset="-127"/>
              </a:defRPr>
            </a:lvl1pPr>
          </a:lstStyle>
          <a:p>
            <a:r>
              <a:rPr lang="ko-KR" altLang="en-US" dirty="0"/>
              <a:t>마스터 부제목 스타일 편집</a:t>
            </a:r>
            <a:endParaRPr lang="ko-KR" altLang="ko-KR" dirty="0"/>
          </a:p>
        </p:txBody>
      </p:sp>
    </p:spTree>
    <p:extLst>
      <p:ext uri="{BB962C8B-B14F-4D97-AF65-F5344CB8AC3E}">
        <p14:creationId xmlns:p14="http://schemas.microsoft.com/office/powerpoint/2010/main" val="321213474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7">
            <a:extLst>
              <a:ext uri="{FF2B5EF4-FFF2-40B4-BE49-F238E27FC236}">
                <a16:creationId xmlns:a16="http://schemas.microsoft.com/office/drawing/2014/main" id="{3269D546-B781-4CCB-A910-9B28EEF769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3190" y="76200"/>
            <a:ext cx="3353337" cy="304800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342900" indent="-342900"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r" latinLnBrk="1">
              <a:spcBef>
                <a:spcPct val="20000"/>
              </a:spcBef>
              <a:defRPr/>
            </a:pPr>
            <a:endParaRPr kumimoji="1" lang="ko-KR" altLang="en-US" sz="140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4" name="Picture 18" descr="top">
            <a:extLst>
              <a:ext uri="{FF2B5EF4-FFF2-40B4-BE49-F238E27FC236}">
                <a16:creationId xmlns:a16="http://schemas.microsoft.com/office/drawing/2014/main" id="{6E53BD8A-8962-465B-BF0B-115AAB6758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907588" cy="66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19">
            <a:extLst>
              <a:ext uri="{FF2B5EF4-FFF2-40B4-BE49-F238E27FC236}">
                <a16:creationId xmlns:a16="http://schemas.microsoft.com/office/drawing/2014/main" id="{849E0CF7-95BB-4D6A-8C99-DB281BCEEA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63264" y="6616700"/>
            <a:ext cx="381061" cy="228600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>
            <a:lvl1pPr>
              <a:defRPr sz="800">
                <a:solidFill>
                  <a:srgbClr val="A6A6A6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 marL="742950" indent="-285750">
              <a:defRPr sz="800">
                <a:solidFill>
                  <a:srgbClr val="A6A6A6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 marL="1143000" indent="-228600">
              <a:defRPr sz="800">
                <a:solidFill>
                  <a:srgbClr val="A6A6A6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 marL="1600200" indent="-228600">
              <a:defRPr sz="800">
                <a:solidFill>
                  <a:srgbClr val="A6A6A6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 marL="2057400" indent="-228600">
              <a:defRPr sz="800">
                <a:solidFill>
                  <a:srgbClr val="A6A6A6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rgbClr val="A6A6A6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rgbClr val="A6A6A6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rgbClr val="A6A6A6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rgbClr val="A6A6A6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pPr algn="ctr" eaLnBrk="1" latinLnBrk="1" hangingPunct="1"/>
            <a:fld id="{AC670D85-2395-4FF2-98C1-029832FE9153}" type="slidenum">
              <a:rPr kumimoji="1" lang="ko-KR" altLang="en-US" sz="900" b="1">
                <a:solidFill>
                  <a:schemeClr val="bg1"/>
                </a:solidFill>
                <a:latin typeface="굴림" panose="020B0600000101010101" pitchFamily="34" charset="-127"/>
                <a:ea typeface="굴림" panose="020B0600000101010101" pitchFamily="34" charset="-127"/>
              </a:rPr>
              <a:pPr algn="ctr" eaLnBrk="1" latinLnBrk="1" hangingPunct="1"/>
              <a:t>‹#›</a:t>
            </a:fld>
            <a:endParaRPr kumimoji="1" lang="en-US" altLang="ko-KR" sz="900">
              <a:solidFill>
                <a:schemeClr val="tx1"/>
              </a:solidFill>
              <a:latin typeface="굴림" panose="020B0600000101010101" pitchFamily="34" charset="-127"/>
              <a:ea typeface="굴림" panose="020B0600000101010101" pitchFamily="34" charset="-127"/>
            </a:endParaRPr>
          </a:p>
        </p:txBody>
      </p:sp>
      <p:graphicFrame>
        <p:nvGraphicFramePr>
          <p:cNvPr id="6" name="Group 522">
            <a:extLst>
              <a:ext uri="{FF2B5EF4-FFF2-40B4-BE49-F238E27FC236}">
                <a16:creationId xmlns:a16="http://schemas.microsoft.com/office/drawing/2014/main" id="{1427F447-A7AB-4EA0-B57A-A0B9FD82F4F1}"/>
              </a:ext>
            </a:extLst>
          </p:cNvPr>
          <p:cNvGraphicFramePr>
            <a:graphicFrameLocks noGrp="1"/>
          </p:cNvGraphicFramePr>
          <p:nvPr/>
        </p:nvGraphicFramePr>
        <p:xfrm>
          <a:off x="38106" y="639763"/>
          <a:ext cx="9812325" cy="5851578"/>
        </p:xfrm>
        <a:graphic>
          <a:graphicData uri="http://schemas.openxmlformats.org/drawingml/2006/table">
            <a:tbl>
              <a:tblPr/>
              <a:tblGrid>
                <a:gridCol w="1008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115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084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801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159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993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6423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65575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1334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프로젝트 명</a:t>
                      </a:r>
                    </a:p>
                  </a:txBody>
                  <a:tcPr marL="91455" marR="91455" marT="45714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교육관리 시스템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(LMS)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455" marR="91455" marT="45714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화면명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455" marR="91455" marT="45714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455" marR="91455" marT="45714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버젼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455" marR="91455" marT="45714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V1.0</a:t>
                      </a:r>
                    </a:p>
                  </a:txBody>
                  <a:tcPr marL="91455" marR="91455" marT="45714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작성자</a:t>
                      </a:r>
                    </a:p>
                  </a:txBody>
                  <a:tcPr marL="91455" marR="91455" marT="45714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황기현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455" marR="91455" marT="45714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649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분류명</a:t>
                      </a:r>
                    </a:p>
                  </a:txBody>
                  <a:tcPr marL="91455" marR="91455" marT="45714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455" marR="91455" marT="45714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Form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명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455" marR="91455" marT="45714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455" marR="91455" marT="45714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P.NO</a:t>
                      </a:r>
                    </a:p>
                  </a:txBody>
                  <a:tcPr marL="91455" marR="91455" marT="45714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455" marR="91455" marT="45714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작성날짜</a:t>
                      </a:r>
                    </a:p>
                  </a:txBody>
                  <a:tcPr marL="91455" marR="91455" marT="45714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2019.08.15</a:t>
                      </a:r>
                    </a:p>
                  </a:txBody>
                  <a:tcPr marL="91455" marR="91455" marT="45714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4052">
                <a:tc rowSpan="2" gridSpan="6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455" marR="91455" marT="45714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Description</a:t>
                      </a:r>
                    </a:p>
                  </a:txBody>
                  <a:tcPr marL="91455" marR="91455" marT="45714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87633">
                <a:tc gridSpan="6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Table In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Formation</a:t>
                      </a:r>
                    </a:p>
                  </a:txBody>
                  <a:tcPr marL="91455" marR="91455" marT="45714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28219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76275" y="1709738"/>
            <a:ext cx="8545513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76275" y="4589463"/>
            <a:ext cx="8545513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16424172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734175" y="9525"/>
            <a:ext cx="1370013" cy="303213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256588" y="9525"/>
            <a:ext cx="1371600" cy="303213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</p:spTree>
    <p:extLst>
      <p:ext uri="{BB962C8B-B14F-4D97-AF65-F5344CB8AC3E}">
        <p14:creationId xmlns:p14="http://schemas.microsoft.com/office/powerpoint/2010/main" val="33877252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2625" y="365125"/>
            <a:ext cx="8545513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82625" y="1681163"/>
            <a:ext cx="41910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82625" y="2505075"/>
            <a:ext cx="419100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16500" y="1681163"/>
            <a:ext cx="421163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16500" y="2505075"/>
            <a:ext cx="421163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</p:spTree>
    <p:extLst>
      <p:ext uri="{BB962C8B-B14F-4D97-AF65-F5344CB8AC3E}">
        <p14:creationId xmlns:p14="http://schemas.microsoft.com/office/powerpoint/2010/main" val="1342365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785028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966329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2625" y="457200"/>
            <a:ext cx="319563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211638" y="987425"/>
            <a:ext cx="50165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82625" y="2057400"/>
            <a:ext cx="319563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23149429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2625" y="457200"/>
            <a:ext cx="319563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4211638" y="987425"/>
            <a:ext cx="50165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82625" y="2057400"/>
            <a:ext cx="319563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29814527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>
            <a:extLst>
              <a:ext uri="{FF2B5EF4-FFF2-40B4-BE49-F238E27FC236}">
                <a16:creationId xmlns:a16="http://schemas.microsoft.com/office/drawing/2014/main" id="{591F75DC-07FA-4826-BBC7-E7563793DC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906000" cy="357188"/>
          </a:xfrm>
          <a:prstGeom prst="rect">
            <a:avLst/>
          </a:prstGeom>
          <a:solidFill>
            <a:srgbClr val="C0C0C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ko-KR" altLang="en-US"/>
          </a:p>
        </p:txBody>
      </p:sp>
      <p:sp>
        <p:nvSpPr>
          <p:cNvPr id="1027" name="Rectangle 2">
            <a:extLst>
              <a:ext uri="{FF2B5EF4-FFF2-40B4-BE49-F238E27FC236}">
                <a16:creationId xmlns:a16="http://schemas.microsoft.com/office/drawing/2014/main" id="{F82DF1F5-9356-4931-AF2D-6E175F4A552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80975" y="1588"/>
            <a:ext cx="3455988" cy="344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GB"/>
              <a:t>제목 텍스트의 서식을 편집하려면 클릭하십시오</a:t>
            </a:r>
            <a:r>
              <a:rPr lang="en-GB" altLang="ko-KR"/>
              <a:t>.</a:t>
            </a:r>
          </a:p>
        </p:txBody>
      </p:sp>
      <p:sp>
        <p:nvSpPr>
          <p:cNvPr id="1028" name="Rectangle 3">
            <a:extLst>
              <a:ext uri="{FF2B5EF4-FFF2-40B4-BE49-F238E27FC236}">
                <a16:creationId xmlns:a16="http://schemas.microsoft.com/office/drawing/2014/main" id="{3DA72673-4FAB-4334-AABC-C6D0815BE0D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734175" y="9525"/>
            <a:ext cx="2894013" cy="303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GB"/>
              <a:t>개요 텍스트의 서식을 편집하려면 클릭하십시오</a:t>
            </a:r>
          </a:p>
          <a:p>
            <a:pPr lvl="1"/>
            <a:r>
              <a:rPr lang="en-GB" altLang="ko-KR"/>
              <a:t>2</a:t>
            </a:r>
            <a:r>
              <a:rPr lang="ko-KR" altLang="en-GB"/>
              <a:t>번째 개요 수준</a:t>
            </a:r>
          </a:p>
          <a:p>
            <a:pPr lvl="2"/>
            <a:r>
              <a:rPr lang="en-GB" altLang="ko-KR"/>
              <a:t>3</a:t>
            </a:r>
            <a:r>
              <a:rPr lang="ko-KR" altLang="en-GB"/>
              <a:t>번째 개요 수준</a:t>
            </a:r>
          </a:p>
          <a:p>
            <a:pPr lvl="3"/>
            <a:r>
              <a:rPr lang="en-GB" altLang="ko-KR"/>
              <a:t>4</a:t>
            </a:r>
            <a:r>
              <a:rPr lang="ko-KR" altLang="en-GB"/>
              <a:t>번째 개요 수준</a:t>
            </a:r>
          </a:p>
          <a:p>
            <a:pPr lvl="4"/>
            <a:r>
              <a:rPr lang="en-GB" altLang="ko-KR"/>
              <a:t>5</a:t>
            </a:r>
            <a:r>
              <a:rPr lang="ko-KR" altLang="en-GB"/>
              <a:t>번째 개요 수준</a:t>
            </a:r>
          </a:p>
          <a:p>
            <a:pPr lvl="4"/>
            <a:r>
              <a:rPr lang="en-GB" altLang="ko-KR"/>
              <a:t>6</a:t>
            </a:r>
            <a:r>
              <a:rPr lang="ko-KR" altLang="en-GB"/>
              <a:t>번째 개요 수준</a:t>
            </a:r>
          </a:p>
          <a:p>
            <a:pPr lvl="4"/>
            <a:r>
              <a:rPr lang="en-GB" altLang="ko-KR"/>
              <a:t>7</a:t>
            </a:r>
            <a:r>
              <a:rPr lang="ko-KR" altLang="en-GB"/>
              <a:t>번째 개요 수준</a:t>
            </a:r>
          </a:p>
          <a:p>
            <a:pPr lvl="4"/>
            <a:r>
              <a:rPr lang="en-GB" altLang="ko-KR"/>
              <a:t>8</a:t>
            </a:r>
            <a:r>
              <a:rPr lang="ko-KR" altLang="en-GB"/>
              <a:t>번째 개요 수준</a:t>
            </a:r>
          </a:p>
          <a:p>
            <a:pPr lvl="4"/>
            <a:r>
              <a:rPr lang="en-GB" altLang="ko-KR"/>
              <a:t>9</a:t>
            </a:r>
            <a:r>
              <a:rPr lang="ko-KR" altLang="en-GB"/>
              <a:t>번째 개요 수준</a:t>
            </a:r>
          </a:p>
        </p:txBody>
      </p:sp>
      <p:sp>
        <p:nvSpPr>
          <p:cNvPr id="2" name="Text Box 4">
            <a:extLst>
              <a:ext uri="{FF2B5EF4-FFF2-40B4-BE49-F238E27FC236}">
                <a16:creationId xmlns:a16="http://schemas.microsoft.com/office/drawing/2014/main" id="{FE7E8D56-4CE1-4967-81C5-EAF6B45D8C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61025" y="6710363"/>
            <a:ext cx="4129088" cy="109537"/>
          </a:xfrm>
          <a:prstGeom prst="rect">
            <a:avLst/>
          </a:prstGeom>
          <a:noFill/>
          <a:ln>
            <a:noFill/>
          </a:ln>
          <a:effectLst/>
        </p:spPr>
        <p:txBody>
          <a:bodyPr tIns="0" bIns="0" anchor="ctr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r" eaLnBrk="1" hangingPunct="1">
              <a:lnSpc>
                <a:spcPct val="80000"/>
              </a:lnSpc>
              <a:buSzPct val="100000"/>
              <a:defRPr/>
            </a:pPr>
            <a:r>
              <a:rPr lang="en-US" altLang="ko-KR" sz="900">
                <a:solidFill>
                  <a:srgbClr val="000000"/>
                </a:solidFill>
                <a:latin typeface="HY헤드라인M" panose="02030600000101010101" pitchFamily="18" charset="-127"/>
                <a:cs typeface="HY헤드라인M" panose="02030600000101010101" pitchFamily="18" charset="-127"/>
              </a:rPr>
              <a:t>All Rights Reserved </a:t>
            </a:r>
            <a:r>
              <a:rPr lang="ko-KR" altLang="ko-KR" sz="900">
                <a:solidFill>
                  <a:srgbClr val="000000"/>
                </a:solidFill>
                <a:latin typeface="HY헤드라인M" panose="02030600000101010101" pitchFamily="18" charset="-127"/>
                <a:cs typeface="HY헤드라인M" panose="02030600000101010101" pitchFamily="18" charset="-127"/>
              </a:rPr>
              <a:t>㈜환경과학기술</a:t>
            </a:r>
          </a:p>
        </p:txBody>
      </p:sp>
      <p:sp>
        <p:nvSpPr>
          <p:cNvPr id="1029" name="Text Box 5">
            <a:extLst>
              <a:ext uri="{FF2B5EF4-FFF2-40B4-BE49-F238E27FC236}">
                <a16:creationId xmlns:a16="http://schemas.microsoft.com/office/drawing/2014/main" id="{E1610B0D-0633-466F-9751-D1A57B40A5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81563" y="6624638"/>
            <a:ext cx="549275" cy="220662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68400" tIns="34200" rIns="68400" bIns="342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buSzPct val="100000"/>
              <a:defRPr/>
            </a:pPr>
            <a:fld id="{8106B1B0-246E-4AC4-91DA-5DB5FBE336C9}" type="slidenum">
              <a:rPr lang="ko-KR" altLang="ko-KR" sz="1000" smtClean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pPr eaLnBrk="1" hangingPunct="1">
                <a:buSzPct val="100000"/>
                <a:defRPr/>
              </a:pPr>
              <a:t>‹#›</a:t>
            </a:fld>
            <a:endParaRPr lang="ko-KR" altLang="ko-KR" sz="1000">
              <a:solidFill>
                <a:srgbClr val="000000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031" name="Line 6">
            <a:extLst>
              <a:ext uri="{FF2B5EF4-FFF2-40B4-BE49-F238E27FC236}">
                <a16:creationId xmlns:a16="http://schemas.microsoft.com/office/drawing/2014/main" id="{36024CB6-1738-4E17-AFB2-5B3B163537FC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6613525"/>
            <a:ext cx="9906000" cy="1588"/>
          </a:xfrm>
          <a:prstGeom prst="line">
            <a:avLst/>
          </a:prstGeom>
          <a:noFill/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</p:sldLayoutIdLst>
  <p:txStyles>
    <p:titleStyle>
      <a:lvl1pPr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1600" kern="1200">
          <a:solidFill>
            <a:srgbClr val="000000"/>
          </a:solidFill>
          <a:latin typeface="+mj-lt"/>
          <a:ea typeface="+mj-ea"/>
          <a:cs typeface="+mj-cs"/>
        </a:defRPr>
      </a:lvl1pPr>
      <a:lvl2pPr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1600">
          <a:solidFill>
            <a:srgbClr val="000000"/>
          </a:solidFill>
          <a:latin typeface="HY견고딕" panose="02030600000101010101" pitchFamily="18" charset="-127"/>
          <a:cs typeface="HY견고딕" panose="02030600000101010101" pitchFamily="18" charset="-127"/>
        </a:defRPr>
      </a:lvl2pPr>
      <a:lvl3pPr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1600">
          <a:solidFill>
            <a:srgbClr val="000000"/>
          </a:solidFill>
          <a:latin typeface="HY견고딕" panose="02030600000101010101" pitchFamily="18" charset="-127"/>
          <a:cs typeface="HY견고딕" panose="02030600000101010101" pitchFamily="18" charset="-127"/>
        </a:defRPr>
      </a:lvl3pPr>
      <a:lvl4pPr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1600">
          <a:solidFill>
            <a:srgbClr val="000000"/>
          </a:solidFill>
          <a:latin typeface="HY견고딕" panose="02030600000101010101" pitchFamily="18" charset="-127"/>
          <a:cs typeface="HY견고딕" panose="02030600000101010101" pitchFamily="18" charset="-127"/>
        </a:defRPr>
      </a:lvl4pPr>
      <a:lvl5pPr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1600">
          <a:solidFill>
            <a:srgbClr val="000000"/>
          </a:solidFill>
          <a:latin typeface="HY견고딕" panose="02030600000101010101" pitchFamily="18" charset="-127"/>
          <a:cs typeface="HY견고딕" panose="02030600000101010101" pitchFamily="18" charset="-127"/>
        </a:defRPr>
      </a:lvl5pPr>
      <a:lvl6pPr marL="2514600" indent="-228600"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1600">
          <a:solidFill>
            <a:srgbClr val="000000"/>
          </a:solidFill>
          <a:latin typeface="HY견고딕" panose="02030600000101010101" pitchFamily="18" charset="-127"/>
          <a:cs typeface="HY견고딕" panose="02030600000101010101" pitchFamily="18" charset="-127"/>
        </a:defRPr>
      </a:lvl6pPr>
      <a:lvl7pPr marL="2971800" indent="-228600"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1600">
          <a:solidFill>
            <a:srgbClr val="000000"/>
          </a:solidFill>
          <a:latin typeface="HY견고딕" panose="02030600000101010101" pitchFamily="18" charset="-127"/>
          <a:cs typeface="HY견고딕" panose="02030600000101010101" pitchFamily="18" charset="-127"/>
        </a:defRPr>
      </a:lvl7pPr>
      <a:lvl8pPr marL="3429000" indent="-228600"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1600">
          <a:solidFill>
            <a:srgbClr val="000000"/>
          </a:solidFill>
          <a:latin typeface="HY견고딕" panose="02030600000101010101" pitchFamily="18" charset="-127"/>
          <a:cs typeface="HY견고딕" panose="02030600000101010101" pitchFamily="18" charset="-127"/>
        </a:defRPr>
      </a:lvl8pPr>
      <a:lvl9pPr marL="3886200" indent="-228600"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1600">
          <a:solidFill>
            <a:srgbClr val="000000"/>
          </a:solidFill>
          <a:latin typeface="HY견고딕" panose="02030600000101010101" pitchFamily="18" charset="-127"/>
          <a:cs typeface="HY견고딕" panose="02030600000101010101" pitchFamily="18" charset="-127"/>
        </a:defRPr>
      </a:lvl9pPr>
    </p:titleStyle>
    <p:bodyStyle>
      <a:lvl1pPr marL="342900" indent="-342900" algn="r" defTabSz="449263" rtl="0" eaLnBrk="0" fontAlgn="base" hangingPunct="0">
        <a:spcBef>
          <a:spcPts val="35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1400" kern="1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49263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 kern="1200">
          <a:solidFill>
            <a:srgbClr val="000000"/>
          </a:solidFill>
          <a:latin typeface="굴림" panose="020B0600000101010101" pitchFamily="50" charset="-127"/>
          <a:ea typeface="굴림" panose="020B0600000101010101" pitchFamily="50" charset="-127"/>
          <a:cs typeface="+mn-cs"/>
        </a:defRPr>
      </a:lvl2pPr>
      <a:lvl3pPr marL="1143000" indent="-228600" algn="l" defTabSz="449263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 kern="1200">
          <a:solidFill>
            <a:srgbClr val="000000"/>
          </a:solidFill>
          <a:latin typeface="굴림" panose="020B0600000101010101" pitchFamily="50" charset="-127"/>
          <a:ea typeface="굴림" panose="020B0600000101010101" pitchFamily="50" charset="-127"/>
          <a:cs typeface="+mn-cs"/>
        </a:defRPr>
      </a:lvl3pPr>
      <a:lvl4pPr marL="16002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000000"/>
          </a:solidFill>
          <a:latin typeface="굴림" panose="020B0600000101010101" pitchFamily="50" charset="-127"/>
          <a:ea typeface="굴림" panose="020B0600000101010101" pitchFamily="50" charset="-127"/>
          <a:cs typeface="+mn-cs"/>
        </a:defRPr>
      </a:lvl4pPr>
      <a:lvl5pPr marL="20574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000000"/>
          </a:solidFill>
          <a:latin typeface="굴림" panose="020B0600000101010101" pitchFamily="50" charset="-127"/>
          <a:ea typeface="굴림" panose="020B0600000101010101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1">
            <a:extLst>
              <a:ext uri="{FF2B5EF4-FFF2-40B4-BE49-F238E27FC236}">
                <a16:creationId xmlns:a16="http://schemas.microsoft.com/office/drawing/2014/main" id="{91880116-4336-40BA-AFD9-4181122A66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2200" y="76200"/>
            <a:ext cx="33528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ko-KR" altLang="en-US"/>
          </a:p>
        </p:txBody>
      </p:sp>
      <p:pic>
        <p:nvPicPr>
          <p:cNvPr id="3075" name="Picture 2">
            <a:extLst>
              <a:ext uri="{FF2B5EF4-FFF2-40B4-BE49-F238E27FC236}">
                <a16:creationId xmlns:a16="http://schemas.microsoft.com/office/drawing/2014/main" id="{4749CD56-191D-4457-AF58-FDDC057B70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906000" cy="666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" name="Rectangle 3">
            <a:extLst>
              <a:ext uri="{FF2B5EF4-FFF2-40B4-BE49-F238E27FC236}">
                <a16:creationId xmlns:a16="http://schemas.microsoft.com/office/drawing/2014/main" id="{A5816A29-34DA-4D76-A993-041CF36BB4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62500" y="6616700"/>
            <a:ext cx="381000" cy="228600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</p:spPr>
        <p:txBody>
          <a:bodyPr lIns="90000" tIns="46800" rIns="90000" bIns="468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buSzPct val="100000"/>
              <a:defRPr/>
            </a:pPr>
            <a:fld id="{42C61E19-037B-4CB6-9D74-FD168F95FBB3}" type="slidenum">
              <a:rPr lang="ko-KR" altLang="ko-KR" sz="900" b="1" smtClean="0">
                <a:solidFill>
                  <a:srgbClr val="FFFFF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pPr algn="ctr" eaLnBrk="1" hangingPunct="1">
                <a:buSzPct val="100000"/>
                <a:defRPr/>
              </a:pPr>
              <a:t>‹#›</a:t>
            </a:fld>
            <a:endParaRPr lang="ko-KR" altLang="ko-KR" sz="900" b="1">
              <a:solidFill>
                <a:srgbClr val="FFFFFF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grpSp>
        <p:nvGrpSpPr>
          <p:cNvPr id="3077" name="Group 4">
            <a:extLst>
              <a:ext uri="{FF2B5EF4-FFF2-40B4-BE49-F238E27FC236}">
                <a16:creationId xmlns:a16="http://schemas.microsoft.com/office/drawing/2014/main" id="{646DADB0-74F8-415A-9B4B-E8A4C8522F60}"/>
              </a:ext>
            </a:extLst>
          </p:cNvPr>
          <p:cNvGrpSpPr>
            <a:grpSpLocks/>
          </p:cNvGrpSpPr>
          <p:nvPr/>
        </p:nvGrpSpPr>
        <p:grpSpPr bwMode="auto">
          <a:xfrm>
            <a:off x="38100" y="639763"/>
            <a:ext cx="9809163" cy="5849937"/>
            <a:chOff x="24" y="403"/>
            <a:chExt cx="6179" cy="3685"/>
          </a:xfrm>
        </p:grpSpPr>
        <p:sp>
          <p:nvSpPr>
            <p:cNvPr id="3" name="Rectangle 5">
              <a:extLst>
                <a:ext uri="{FF2B5EF4-FFF2-40B4-BE49-F238E27FC236}">
                  <a16:creationId xmlns:a16="http://schemas.microsoft.com/office/drawing/2014/main" id="{B3FD68D6-D5FB-45DE-84C9-EF886B2F87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" y="403"/>
              <a:ext cx="634" cy="133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  <a:effectLst/>
          </p:spPr>
          <p:txBody>
            <a:bodyPr lIns="90000" rIns="90000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rgbClr val="A6A6A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rgbClr val="A6A6A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rgbClr val="A6A6A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rgbClr val="A6A6A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rgbClr val="A6A6A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rgbClr val="A6A6A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rgbClr val="A6A6A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rgbClr val="A6A6A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rgbClr val="A6A6A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eaLnBrk="1" hangingPunct="1">
                <a:spcBef>
                  <a:spcPts val="200"/>
                </a:spcBef>
                <a:buSzPct val="100000"/>
                <a:defRPr/>
              </a:pPr>
              <a:r>
                <a:rPr lang="ko-KR" altLang="ko-KR">
                  <a:solidFill>
                    <a:srgbClr val="FFFFFF"/>
                  </a:solidFill>
                </a:rPr>
                <a:t>프로젝트 명</a:t>
              </a:r>
            </a:p>
          </p:txBody>
        </p:sp>
        <p:sp>
          <p:nvSpPr>
            <p:cNvPr id="4" name="Rectangle 6">
              <a:extLst>
                <a:ext uri="{FF2B5EF4-FFF2-40B4-BE49-F238E27FC236}">
                  <a16:creationId xmlns:a16="http://schemas.microsoft.com/office/drawing/2014/main" id="{614614A0-A9D4-4365-A42F-45DAEDFA6F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9" y="403"/>
              <a:ext cx="951" cy="13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lIns="90000" rIns="90000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rgbClr val="A6A6A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rgbClr val="A6A6A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rgbClr val="A6A6A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rgbClr val="A6A6A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rgbClr val="A6A6A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rgbClr val="A6A6A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rgbClr val="A6A6A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rgbClr val="A6A6A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rgbClr val="A6A6A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eaLnBrk="1" hangingPunct="1">
                <a:spcBef>
                  <a:spcPts val="200"/>
                </a:spcBef>
                <a:buSzPct val="100000"/>
                <a:defRPr/>
              </a:pPr>
              <a:r>
                <a:rPr lang="ko-KR" altLang="ko-KR">
                  <a:solidFill>
                    <a:srgbClr val="000000"/>
                  </a:solidFill>
                </a:rPr>
                <a:t>구인구직 시스템 </a:t>
              </a:r>
            </a:p>
          </p:txBody>
        </p:sp>
        <p:sp>
          <p:nvSpPr>
            <p:cNvPr id="5" name="Rectangle 7">
              <a:extLst>
                <a:ext uri="{FF2B5EF4-FFF2-40B4-BE49-F238E27FC236}">
                  <a16:creationId xmlns:a16="http://schemas.microsoft.com/office/drawing/2014/main" id="{7211B82B-2E52-4691-8815-343F76FCCC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11" y="403"/>
              <a:ext cx="453" cy="133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  <a:effectLst/>
          </p:spPr>
          <p:txBody>
            <a:bodyPr lIns="90000" rIns="90000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rgbClr val="A6A6A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rgbClr val="A6A6A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rgbClr val="A6A6A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rgbClr val="A6A6A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rgbClr val="A6A6A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rgbClr val="A6A6A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rgbClr val="A6A6A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rgbClr val="A6A6A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rgbClr val="A6A6A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eaLnBrk="1" hangingPunct="1">
                <a:spcBef>
                  <a:spcPts val="200"/>
                </a:spcBef>
                <a:buSzPct val="100000"/>
                <a:defRPr/>
              </a:pPr>
              <a:r>
                <a:rPr lang="ko-KR" altLang="ko-KR">
                  <a:solidFill>
                    <a:srgbClr val="FFFFFF"/>
                  </a:solidFill>
                </a:rPr>
                <a:t>화면명</a:t>
              </a:r>
            </a:p>
          </p:txBody>
        </p:sp>
        <p:sp>
          <p:nvSpPr>
            <p:cNvPr id="3083" name="Rectangle 8">
              <a:extLst>
                <a:ext uri="{FF2B5EF4-FFF2-40B4-BE49-F238E27FC236}">
                  <a16:creationId xmlns:a16="http://schemas.microsoft.com/office/drawing/2014/main" id="{16705E81-2791-4B1C-94E2-4E5A37688D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65" y="403"/>
              <a:ext cx="1813" cy="13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endParaRPr lang="ko-KR" altLang="en-US"/>
            </a:p>
          </p:txBody>
        </p:sp>
        <p:sp>
          <p:nvSpPr>
            <p:cNvPr id="3081" name="Rectangle 9">
              <a:extLst>
                <a:ext uri="{FF2B5EF4-FFF2-40B4-BE49-F238E27FC236}">
                  <a16:creationId xmlns:a16="http://schemas.microsoft.com/office/drawing/2014/main" id="{76ACDA46-C106-4FB3-A469-9FD240E698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79" y="403"/>
              <a:ext cx="359" cy="133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  <a:effectLst/>
          </p:spPr>
          <p:txBody>
            <a:bodyPr lIns="90000" rIns="90000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rgbClr val="A6A6A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rgbClr val="A6A6A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rgbClr val="A6A6A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rgbClr val="A6A6A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rgbClr val="A6A6A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rgbClr val="A6A6A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rgbClr val="A6A6A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rgbClr val="A6A6A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rgbClr val="A6A6A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eaLnBrk="1" hangingPunct="1">
                <a:spcBef>
                  <a:spcPts val="200"/>
                </a:spcBef>
                <a:buSzPct val="100000"/>
                <a:defRPr/>
              </a:pPr>
              <a:r>
                <a:rPr lang="ko-KR" altLang="ko-KR">
                  <a:solidFill>
                    <a:srgbClr val="FFFFFF"/>
                  </a:solidFill>
                </a:rPr>
                <a:t>버젼</a:t>
              </a:r>
            </a:p>
          </p:txBody>
        </p:sp>
        <p:sp>
          <p:nvSpPr>
            <p:cNvPr id="3082" name="Rectangle 10">
              <a:extLst>
                <a:ext uri="{FF2B5EF4-FFF2-40B4-BE49-F238E27FC236}">
                  <a16:creationId xmlns:a16="http://schemas.microsoft.com/office/drawing/2014/main" id="{29DF0145-4579-4A70-A788-20DD0CF113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9" y="403"/>
              <a:ext cx="377" cy="13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lIns="90000" rIns="90000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rgbClr val="A6A6A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rgbClr val="A6A6A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rgbClr val="A6A6A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rgbClr val="A6A6A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rgbClr val="A6A6A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rgbClr val="A6A6A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rgbClr val="A6A6A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rgbClr val="A6A6A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rgbClr val="A6A6A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r" eaLnBrk="1" hangingPunct="1">
                <a:spcBef>
                  <a:spcPts val="200"/>
                </a:spcBef>
                <a:buSzPct val="100000"/>
                <a:defRPr/>
              </a:pPr>
              <a:r>
                <a:rPr lang="en-US" altLang="ko-KR">
                  <a:solidFill>
                    <a:srgbClr val="000000"/>
                  </a:solidFill>
                </a:rPr>
                <a:t>V1.0</a:t>
              </a:r>
            </a:p>
          </p:txBody>
        </p:sp>
        <p:sp>
          <p:nvSpPr>
            <p:cNvPr id="6" name="Rectangle 11">
              <a:extLst>
                <a:ext uri="{FF2B5EF4-FFF2-40B4-BE49-F238E27FC236}">
                  <a16:creationId xmlns:a16="http://schemas.microsoft.com/office/drawing/2014/main" id="{D5E1E307-2409-4942-84A1-1B8DF2A3D4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7" y="403"/>
              <a:ext cx="543" cy="133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  <a:effectLst/>
          </p:spPr>
          <p:txBody>
            <a:bodyPr lIns="90000" rIns="90000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rgbClr val="A6A6A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rgbClr val="A6A6A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rgbClr val="A6A6A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rgbClr val="A6A6A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rgbClr val="A6A6A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rgbClr val="A6A6A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rgbClr val="A6A6A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rgbClr val="A6A6A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rgbClr val="A6A6A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eaLnBrk="1" hangingPunct="1">
                <a:spcBef>
                  <a:spcPts val="200"/>
                </a:spcBef>
                <a:buSzPct val="100000"/>
                <a:defRPr/>
              </a:pPr>
              <a:r>
                <a:rPr lang="ko-KR" altLang="ko-KR">
                  <a:solidFill>
                    <a:srgbClr val="FFFFFF"/>
                  </a:solidFill>
                </a:rPr>
                <a:t>작성자</a:t>
              </a:r>
            </a:p>
          </p:txBody>
        </p:sp>
        <p:sp>
          <p:nvSpPr>
            <p:cNvPr id="3084" name="Rectangle 12">
              <a:extLst>
                <a:ext uri="{FF2B5EF4-FFF2-40B4-BE49-F238E27FC236}">
                  <a16:creationId xmlns:a16="http://schemas.microsoft.com/office/drawing/2014/main" id="{9D3E63D7-9CBA-4E33-B777-487BDA678D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1" y="403"/>
              <a:ext cx="1042" cy="13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lIns="90000" rIns="90000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rgbClr val="A6A6A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rgbClr val="A6A6A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rgbClr val="A6A6A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rgbClr val="A6A6A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rgbClr val="A6A6A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rgbClr val="A6A6A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rgbClr val="A6A6A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rgbClr val="A6A6A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rgbClr val="A6A6A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eaLnBrk="1" hangingPunct="1">
                <a:spcBef>
                  <a:spcPts val="200"/>
                </a:spcBef>
                <a:buSzPct val="100000"/>
                <a:defRPr/>
              </a:pPr>
              <a:r>
                <a:rPr lang="ko-KR" altLang="ko-KR">
                  <a:solidFill>
                    <a:srgbClr val="000000"/>
                  </a:solidFill>
                </a:rPr>
                <a:t>황기현</a:t>
              </a:r>
            </a:p>
          </p:txBody>
        </p:sp>
        <p:sp>
          <p:nvSpPr>
            <p:cNvPr id="3085" name="Rectangle 13">
              <a:extLst>
                <a:ext uri="{FF2B5EF4-FFF2-40B4-BE49-F238E27FC236}">
                  <a16:creationId xmlns:a16="http://schemas.microsoft.com/office/drawing/2014/main" id="{0C1B70A2-D178-4052-8D74-23007ED05C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" y="537"/>
              <a:ext cx="634" cy="136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  <a:effectLst/>
          </p:spPr>
          <p:txBody>
            <a:bodyPr lIns="90000" rIns="90000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rgbClr val="A6A6A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rgbClr val="A6A6A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rgbClr val="A6A6A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rgbClr val="A6A6A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rgbClr val="A6A6A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rgbClr val="A6A6A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rgbClr val="A6A6A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rgbClr val="A6A6A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rgbClr val="A6A6A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eaLnBrk="1" hangingPunct="1">
                <a:spcBef>
                  <a:spcPts val="200"/>
                </a:spcBef>
                <a:buSzPct val="100000"/>
                <a:defRPr/>
              </a:pPr>
              <a:r>
                <a:rPr lang="ko-KR" altLang="ko-KR">
                  <a:solidFill>
                    <a:srgbClr val="FFFFFF"/>
                  </a:solidFill>
                </a:rPr>
                <a:t>분류명</a:t>
              </a:r>
            </a:p>
          </p:txBody>
        </p:sp>
        <p:sp>
          <p:nvSpPr>
            <p:cNvPr id="3089" name="Rectangle 14">
              <a:extLst>
                <a:ext uri="{FF2B5EF4-FFF2-40B4-BE49-F238E27FC236}">
                  <a16:creationId xmlns:a16="http://schemas.microsoft.com/office/drawing/2014/main" id="{C31D3127-1E48-40F4-A0D3-5DA2228BF9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9" y="537"/>
              <a:ext cx="951" cy="13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endParaRPr lang="ko-KR" altLang="en-US"/>
            </a:p>
          </p:txBody>
        </p:sp>
        <p:sp>
          <p:nvSpPr>
            <p:cNvPr id="3087" name="Rectangle 15">
              <a:extLst>
                <a:ext uri="{FF2B5EF4-FFF2-40B4-BE49-F238E27FC236}">
                  <a16:creationId xmlns:a16="http://schemas.microsoft.com/office/drawing/2014/main" id="{F08797AB-160E-403C-A4A3-8CE53FF1F5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11" y="537"/>
              <a:ext cx="453" cy="136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  <a:effectLst/>
          </p:spPr>
          <p:txBody>
            <a:bodyPr lIns="90000" rIns="90000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rgbClr val="A6A6A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rgbClr val="A6A6A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rgbClr val="A6A6A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rgbClr val="A6A6A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rgbClr val="A6A6A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rgbClr val="A6A6A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rgbClr val="A6A6A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rgbClr val="A6A6A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rgbClr val="A6A6A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eaLnBrk="1" hangingPunct="1">
                <a:spcBef>
                  <a:spcPts val="200"/>
                </a:spcBef>
                <a:buSzPct val="100000"/>
                <a:defRPr/>
              </a:pPr>
              <a:r>
                <a:rPr lang="en-US" altLang="ko-KR">
                  <a:solidFill>
                    <a:srgbClr val="FFFFFF"/>
                  </a:solidFill>
                </a:rPr>
                <a:t>Form</a:t>
              </a:r>
              <a:r>
                <a:rPr lang="ko-KR" altLang="ko-KR">
                  <a:solidFill>
                    <a:srgbClr val="FFFFFF"/>
                  </a:solidFill>
                </a:rPr>
                <a:t>명</a:t>
              </a:r>
            </a:p>
          </p:txBody>
        </p:sp>
        <p:sp>
          <p:nvSpPr>
            <p:cNvPr id="3091" name="Rectangle 16">
              <a:extLst>
                <a:ext uri="{FF2B5EF4-FFF2-40B4-BE49-F238E27FC236}">
                  <a16:creationId xmlns:a16="http://schemas.microsoft.com/office/drawing/2014/main" id="{30D4E12B-5E09-45CB-8E3A-4BBF8F3BF7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65" y="537"/>
              <a:ext cx="1813" cy="13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endParaRPr lang="ko-KR" altLang="en-US"/>
            </a:p>
          </p:txBody>
        </p:sp>
        <p:sp>
          <p:nvSpPr>
            <p:cNvPr id="7" name="Rectangle 17">
              <a:extLst>
                <a:ext uri="{FF2B5EF4-FFF2-40B4-BE49-F238E27FC236}">
                  <a16:creationId xmlns:a16="http://schemas.microsoft.com/office/drawing/2014/main" id="{8C7130DF-376C-45F3-B781-9E80ACBDC0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79" y="537"/>
              <a:ext cx="359" cy="136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  <a:effectLst/>
          </p:spPr>
          <p:txBody>
            <a:bodyPr lIns="90000" rIns="90000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rgbClr val="A6A6A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rgbClr val="A6A6A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rgbClr val="A6A6A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rgbClr val="A6A6A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rgbClr val="A6A6A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rgbClr val="A6A6A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rgbClr val="A6A6A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rgbClr val="A6A6A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rgbClr val="A6A6A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eaLnBrk="1" hangingPunct="1">
                <a:spcBef>
                  <a:spcPts val="200"/>
                </a:spcBef>
                <a:buSzPct val="100000"/>
                <a:defRPr/>
              </a:pPr>
              <a:r>
                <a:rPr lang="en-US" altLang="ko-KR">
                  <a:solidFill>
                    <a:srgbClr val="FFFFFF"/>
                  </a:solidFill>
                </a:rPr>
                <a:t>P.NO</a:t>
              </a:r>
            </a:p>
          </p:txBody>
        </p:sp>
        <p:sp>
          <p:nvSpPr>
            <p:cNvPr id="3093" name="Rectangle 18">
              <a:extLst>
                <a:ext uri="{FF2B5EF4-FFF2-40B4-BE49-F238E27FC236}">
                  <a16:creationId xmlns:a16="http://schemas.microsoft.com/office/drawing/2014/main" id="{9E8933E4-DA22-42A1-9D00-7A50818363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9" y="537"/>
              <a:ext cx="377" cy="13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endParaRPr lang="ko-KR" altLang="en-US"/>
            </a:p>
          </p:txBody>
        </p:sp>
        <p:sp>
          <p:nvSpPr>
            <p:cNvPr id="8" name="Rectangle 19">
              <a:extLst>
                <a:ext uri="{FF2B5EF4-FFF2-40B4-BE49-F238E27FC236}">
                  <a16:creationId xmlns:a16="http://schemas.microsoft.com/office/drawing/2014/main" id="{D89502DC-D0DD-4D91-8BDC-68677CC503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7" y="537"/>
              <a:ext cx="543" cy="136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  <a:effectLst/>
          </p:spPr>
          <p:txBody>
            <a:bodyPr lIns="90000" rIns="90000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rgbClr val="A6A6A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rgbClr val="A6A6A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rgbClr val="A6A6A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rgbClr val="A6A6A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rgbClr val="A6A6A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rgbClr val="A6A6A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rgbClr val="A6A6A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rgbClr val="A6A6A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rgbClr val="A6A6A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eaLnBrk="1" hangingPunct="1">
                <a:spcBef>
                  <a:spcPts val="200"/>
                </a:spcBef>
                <a:buSzPct val="100000"/>
                <a:defRPr/>
              </a:pPr>
              <a:r>
                <a:rPr lang="ko-KR" altLang="ko-KR">
                  <a:solidFill>
                    <a:srgbClr val="FFFFFF"/>
                  </a:solidFill>
                </a:rPr>
                <a:t>작성날짜</a:t>
              </a:r>
            </a:p>
          </p:txBody>
        </p:sp>
        <p:sp>
          <p:nvSpPr>
            <p:cNvPr id="3092" name="Rectangle 20">
              <a:extLst>
                <a:ext uri="{FF2B5EF4-FFF2-40B4-BE49-F238E27FC236}">
                  <a16:creationId xmlns:a16="http://schemas.microsoft.com/office/drawing/2014/main" id="{8BA261E0-3E81-458B-8672-63D4A21278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1" y="537"/>
              <a:ext cx="1042" cy="13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lIns="90000" rIns="90000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rgbClr val="A6A6A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rgbClr val="A6A6A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rgbClr val="A6A6A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rgbClr val="A6A6A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rgbClr val="A6A6A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rgbClr val="A6A6A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rgbClr val="A6A6A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rgbClr val="A6A6A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rgbClr val="A6A6A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eaLnBrk="1" hangingPunct="1">
                <a:spcBef>
                  <a:spcPts val="200"/>
                </a:spcBef>
                <a:buSzPct val="100000"/>
                <a:defRPr/>
              </a:pPr>
              <a:r>
                <a:rPr lang="en-US" altLang="ko-KR">
                  <a:solidFill>
                    <a:srgbClr val="000000"/>
                  </a:solidFill>
                </a:rPr>
                <a:t>2019.08.15</a:t>
              </a:r>
            </a:p>
          </p:txBody>
        </p:sp>
        <p:sp>
          <p:nvSpPr>
            <p:cNvPr id="3096" name="Rectangle 21">
              <a:extLst>
                <a:ext uri="{FF2B5EF4-FFF2-40B4-BE49-F238E27FC236}">
                  <a16:creationId xmlns:a16="http://schemas.microsoft.com/office/drawing/2014/main" id="{AF0795C6-145B-4FBB-A77B-D62A527D91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" y="674"/>
              <a:ext cx="4592" cy="341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endParaRPr lang="ko-KR" altLang="en-US"/>
            </a:p>
          </p:txBody>
        </p:sp>
        <p:sp>
          <p:nvSpPr>
            <p:cNvPr id="3094" name="Rectangle 22">
              <a:extLst>
                <a:ext uri="{FF2B5EF4-FFF2-40B4-BE49-F238E27FC236}">
                  <a16:creationId xmlns:a16="http://schemas.microsoft.com/office/drawing/2014/main" id="{7007670F-5478-4461-B8EF-C892355CBE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7" y="674"/>
              <a:ext cx="1586" cy="146"/>
            </a:xfrm>
            <a:prstGeom prst="rect">
              <a:avLst/>
            </a:prstGeom>
            <a:solidFill>
              <a:srgbClr val="7F7F7F"/>
            </a:solidFill>
            <a:ln>
              <a:noFill/>
            </a:ln>
            <a:effectLst/>
          </p:spPr>
          <p:txBody>
            <a:bodyPr lIns="90000" rIns="90000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rgbClr val="A6A6A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rgbClr val="A6A6A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rgbClr val="A6A6A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rgbClr val="A6A6A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rgbClr val="A6A6A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rgbClr val="A6A6A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rgbClr val="A6A6A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rgbClr val="A6A6A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rgbClr val="A6A6A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eaLnBrk="1" hangingPunct="1">
                <a:spcBef>
                  <a:spcPts val="200"/>
                </a:spcBef>
                <a:buSzPct val="100000"/>
                <a:defRPr/>
              </a:pPr>
              <a:r>
                <a:rPr lang="en-US" altLang="ko-KR">
                  <a:solidFill>
                    <a:srgbClr val="FFFFFF"/>
                  </a:solidFill>
                </a:rPr>
                <a:t>Description</a:t>
              </a:r>
            </a:p>
          </p:txBody>
        </p:sp>
        <p:sp>
          <p:nvSpPr>
            <p:cNvPr id="3095" name="Rectangle 23">
              <a:extLst>
                <a:ext uri="{FF2B5EF4-FFF2-40B4-BE49-F238E27FC236}">
                  <a16:creationId xmlns:a16="http://schemas.microsoft.com/office/drawing/2014/main" id="{43784CDB-2F17-41C7-BF29-74234207FF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7" y="821"/>
              <a:ext cx="1586" cy="3267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lIns="90000" rIns="90000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rgbClr val="A6A6A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rgbClr val="A6A6A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rgbClr val="A6A6A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rgbClr val="A6A6A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rgbClr val="A6A6A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rgbClr val="A6A6A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rgbClr val="A6A6A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rgbClr val="A6A6A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rgbClr val="A6A6A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eaLnBrk="1" hangingPunct="1">
                <a:spcBef>
                  <a:spcPts val="200"/>
                </a:spcBef>
                <a:buSzPct val="100000"/>
                <a:defRPr/>
              </a:pPr>
              <a:r>
                <a:rPr lang="en-US" altLang="ko-KR">
                  <a:solidFill>
                    <a:srgbClr val="FFFFFF"/>
                  </a:solidFill>
                </a:rPr>
                <a:t>Table In</a:t>
              </a:r>
            </a:p>
            <a:p>
              <a:pPr eaLnBrk="1" hangingPunct="1">
                <a:spcBef>
                  <a:spcPts val="200"/>
                </a:spcBef>
                <a:buSzPct val="100000"/>
                <a:defRPr/>
              </a:pPr>
              <a:endParaRPr lang="en-US" altLang="ko-KR">
                <a:solidFill>
                  <a:srgbClr val="FFFFFF"/>
                </a:solidFill>
              </a:endParaRPr>
            </a:p>
            <a:p>
              <a:pPr eaLnBrk="1" hangingPunct="1">
                <a:spcBef>
                  <a:spcPts val="200"/>
                </a:spcBef>
                <a:buSzPct val="100000"/>
                <a:defRPr/>
              </a:pPr>
              <a:endParaRPr lang="en-US" altLang="ko-KR">
                <a:solidFill>
                  <a:srgbClr val="FFFFFF"/>
                </a:solidFill>
              </a:endParaRPr>
            </a:p>
            <a:p>
              <a:pPr eaLnBrk="1" hangingPunct="1">
                <a:spcBef>
                  <a:spcPts val="200"/>
                </a:spcBef>
                <a:buSzPct val="100000"/>
                <a:defRPr/>
              </a:pPr>
              <a:endParaRPr lang="en-US" altLang="ko-KR">
                <a:solidFill>
                  <a:srgbClr val="FFFFFF"/>
                </a:solidFill>
              </a:endParaRPr>
            </a:p>
            <a:p>
              <a:pPr eaLnBrk="1" hangingPunct="1">
                <a:spcBef>
                  <a:spcPts val="200"/>
                </a:spcBef>
                <a:buSzPct val="100000"/>
                <a:defRPr/>
              </a:pPr>
              <a:endParaRPr lang="en-US" altLang="ko-KR">
                <a:solidFill>
                  <a:srgbClr val="FFFFFF"/>
                </a:solidFill>
              </a:endParaRPr>
            </a:p>
            <a:p>
              <a:pPr eaLnBrk="1" hangingPunct="1">
                <a:spcBef>
                  <a:spcPts val="200"/>
                </a:spcBef>
                <a:buSzPct val="100000"/>
                <a:defRPr/>
              </a:pPr>
              <a:endParaRPr lang="en-US" altLang="ko-KR">
                <a:solidFill>
                  <a:srgbClr val="FFFFFF"/>
                </a:solidFill>
              </a:endParaRPr>
            </a:p>
            <a:p>
              <a:pPr eaLnBrk="1" hangingPunct="1">
                <a:spcBef>
                  <a:spcPts val="200"/>
                </a:spcBef>
                <a:buSzPct val="100000"/>
                <a:defRPr/>
              </a:pPr>
              <a:endParaRPr lang="en-US" altLang="ko-KR">
                <a:solidFill>
                  <a:srgbClr val="FFFFFF"/>
                </a:solidFill>
              </a:endParaRPr>
            </a:p>
            <a:p>
              <a:pPr eaLnBrk="1" hangingPunct="1">
                <a:spcBef>
                  <a:spcPts val="200"/>
                </a:spcBef>
                <a:buSzPct val="100000"/>
                <a:defRPr/>
              </a:pPr>
              <a:endParaRPr lang="en-US" altLang="ko-KR">
                <a:solidFill>
                  <a:srgbClr val="FFFFFF"/>
                </a:solidFill>
              </a:endParaRPr>
            </a:p>
            <a:p>
              <a:pPr eaLnBrk="1" hangingPunct="1">
                <a:spcBef>
                  <a:spcPts val="200"/>
                </a:spcBef>
                <a:buSzPct val="100000"/>
                <a:defRPr/>
              </a:pPr>
              <a:endParaRPr lang="en-US" altLang="ko-KR">
                <a:solidFill>
                  <a:srgbClr val="FFFFFF"/>
                </a:solidFill>
              </a:endParaRPr>
            </a:p>
            <a:p>
              <a:pPr eaLnBrk="1" hangingPunct="1">
                <a:spcBef>
                  <a:spcPts val="200"/>
                </a:spcBef>
                <a:buSzPct val="100000"/>
                <a:defRPr/>
              </a:pPr>
              <a:endParaRPr lang="en-US" altLang="ko-KR">
                <a:solidFill>
                  <a:srgbClr val="FFFFFF"/>
                </a:solidFill>
              </a:endParaRPr>
            </a:p>
            <a:p>
              <a:pPr eaLnBrk="1" hangingPunct="1">
                <a:spcBef>
                  <a:spcPts val="200"/>
                </a:spcBef>
                <a:buSzPct val="100000"/>
                <a:defRPr/>
              </a:pPr>
              <a:endParaRPr lang="en-US" altLang="ko-KR">
                <a:solidFill>
                  <a:srgbClr val="FFFFFF"/>
                </a:solidFill>
              </a:endParaRPr>
            </a:p>
            <a:p>
              <a:pPr eaLnBrk="1" hangingPunct="1">
                <a:spcBef>
                  <a:spcPts val="200"/>
                </a:spcBef>
                <a:buSzPct val="100000"/>
                <a:defRPr/>
              </a:pPr>
              <a:endParaRPr lang="en-US" altLang="ko-KR">
                <a:solidFill>
                  <a:srgbClr val="FFFFFF"/>
                </a:solidFill>
              </a:endParaRPr>
            </a:p>
            <a:p>
              <a:pPr eaLnBrk="1" hangingPunct="1">
                <a:spcBef>
                  <a:spcPts val="200"/>
                </a:spcBef>
                <a:buSzPct val="100000"/>
                <a:defRPr/>
              </a:pPr>
              <a:endParaRPr lang="en-US" altLang="ko-KR">
                <a:solidFill>
                  <a:srgbClr val="FFFFFF"/>
                </a:solidFill>
              </a:endParaRPr>
            </a:p>
            <a:p>
              <a:pPr eaLnBrk="1" hangingPunct="1">
                <a:spcBef>
                  <a:spcPts val="200"/>
                </a:spcBef>
                <a:buSzPct val="100000"/>
                <a:defRPr/>
              </a:pPr>
              <a:endParaRPr lang="en-US" altLang="ko-KR">
                <a:solidFill>
                  <a:srgbClr val="FFFFFF"/>
                </a:solidFill>
              </a:endParaRPr>
            </a:p>
            <a:p>
              <a:pPr eaLnBrk="1" hangingPunct="1">
                <a:spcBef>
                  <a:spcPts val="200"/>
                </a:spcBef>
                <a:buSzPct val="100000"/>
                <a:defRPr/>
              </a:pPr>
              <a:endParaRPr lang="en-US" altLang="ko-KR">
                <a:solidFill>
                  <a:srgbClr val="FFFFFF"/>
                </a:solidFill>
              </a:endParaRPr>
            </a:p>
            <a:p>
              <a:pPr eaLnBrk="1" hangingPunct="1">
                <a:spcBef>
                  <a:spcPts val="200"/>
                </a:spcBef>
                <a:buSzPct val="100000"/>
                <a:defRPr/>
              </a:pPr>
              <a:endParaRPr lang="en-US" altLang="ko-KR">
                <a:solidFill>
                  <a:srgbClr val="FFFFFF"/>
                </a:solidFill>
              </a:endParaRPr>
            </a:p>
            <a:p>
              <a:pPr eaLnBrk="1" hangingPunct="1">
                <a:spcBef>
                  <a:spcPts val="200"/>
                </a:spcBef>
                <a:buSzPct val="100000"/>
                <a:defRPr/>
              </a:pPr>
              <a:endParaRPr lang="en-US" altLang="ko-KR">
                <a:solidFill>
                  <a:srgbClr val="FFFFFF"/>
                </a:solidFill>
              </a:endParaRPr>
            </a:p>
            <a:p>
              <a:pPr eaLnBrk="1" hangingPunct="1">
                <a:spcBef>
                  <a:spcPts val="200"/>
                </a:spcBef>
                <a:buSzPct val="100000"/>
                <a:defRPr/>
              </a:pPr>
              <a:endParaRPr lang="en-US" altLang="ko-KR">
                <a:solidFill>
                  <a:srgbClr val="FFFFFF"/>
                </a:solidFill>
              </a:endParaRPr>
            </a:p>
            <a:p>
              <a:pPr eaLnBrk="1" hangingPunct="1">
                <a:spcBef>
                  <a:spcPts val="200"/>
                </a:spcBef>
                <a:buSzPct val="100000"/>
                <a:defRPr/>
              </a:pPr>
              <a:endParaRPr lang="en-US" altLang="ko-KR">
                <a:solidFill>
                  <a:srgbClr val="FFFFFF"/>
                </a:solidFill>
              </a:endParaRPr>
            </a:p>
            <a:p>
              <a:pPr eaLnBrk="1" hangingPunct="1">
                <a:spcBef>
                  <a:spcPts val="200"/>
                </a:spcBef>
                <a:buSzPct val="100000"/>
                <a:defRPr/>
              </a:pPr>
              <a:endParaRPr lang="en-US" altLang="ko-KR">
                <a:solidFill>
                  <a:srgbClr val="FFFFFF"/>
                </a:solidFill>
              </a:endParaRPr>
            </a:p>
            <a:p>
              <a:pPr eaLnBrk="1" hangingPunct="1">
                <a:spcBef>
                  <a:spcPts val="200"/>
                </a:spcBef>
                <a:buSzPct val="100000"/>
                <a:defRPr/>
              </a:pPr>
              <a:endParaRPr lang="en-US" altLang="ko-KR">
                <a:solidFill>
                  <a:srgbClr val="FFFFFF"/>
                </a:solidFill>
              </a:endParaRPr>
            </a:p>
            <a:p>
              <a:pPr eaLnBrk="1" hangingPunct="1">
                <a:spcBef>
                  <a:spcPts val="200"/>
                </a:spcBef>
                <a:buSzPct val="100000"/>
                <a:defRPr/>
              </a:pPr>
              <a:endParaRPr lang="en-US" altLang="ko-KR">
                <a:solidFill>
                  <a:srgbClr val="FFFFFF"/>
                </a:solidFill>
              </a:endParaRPr>
            </a:p>
            <a:p>
              <a:pPr eaLnBrk="1" hangingPunct="1">
                <a:spcBef>
                  <a:spcPts val="200"/>
                </a:spcBef>
                <a:buSzPct val="100000"/>
                <a:defRPr/>
              </a:pPr>
              <a:endParaRPr lang="en-US" altLang="ko-KR">
                <a:solidFill>
                  <a:srgbClr val="FFFFFF"/>
                </a:solidFill>
              </a:endParaRPr>
            </a:p>
            <a:p>
              <a:pPr eaLnBrk="1" hangingPunct="1">
                <a:spcBef>
                  <a:spcPts val="200"/>
                </a:spcBef>
                <a:buSzPct val="100000"/>
                <a:defRPr/>
              </a:pPr>
              <a:endParaRPr lang="en-US" altLang="ko-KR">
                <a:solidFill>
                  <a:srgbClr val="FFFFFF"/>
                </a:solidFill>
              </a:endParaRPr>
            </a:p>
            <a:p>
              <a:pPr eaLnBrk="1" hangingPunct="1">
                <a:spcBef>
                  <a:spcPts val="200"/>
                </a:spcBef>
                <a:buSzPct val="100000"/>
                <a:defRPr/>
              </a:pPr>
              <a:endParaRPr lang="en-US" altLang="ko-KR">
                <a:solidFill>
                  <a:srgbClr val="FFFFFF"/>
                </a:solidFill>
              </a:endParaRPr>
            </a:p>
            <a:p>
              <a:pPr eaLnBrk="1" hangingPunct="1">
                <a:spcBef>
                  <a:spcPts val="200"/>
                </a:spcBef>
                <a:buSzPct val="100000"/>
                <a:defRPr/>
              </a:pPr>
              <a:endParaRPr lang="en-US" altLang="ko-KR">
                <a:solidFill>
                  <a:srgbClr val="FFFFFF"/>
                </a:solidFill>
              </a:endParaRPr>
            </a:p>
            <a:p>
              <a:pPr eaLnBrk="1" hangingPunct="1">
                <a:spcBef>
                  <a:spcPts val="200"/>
                </a:spcBef>
                <a:buSzPct val="100000"/>
                <a:defRPr/>
              </a:pPr>
              <a:endParaRPr lang="en-US" altLang="ko-KR">
                <a:solidFill>
                  <a:srgbClr val="FFFFFF"/>
                </a:solidFill>
              </a:endParaRPr>
            </a:p>
            <a:p>
              <a:pPr eaLnBrk="1" hangingPunct="1">
                <a:spcBef>
                  <a:spcPts val="200"/>
                </a:spcBef>
                <a:buSzPct val="100000"/>
                <a:defRPr/>
              </a:pPr>
              <a:endParaRPr lang="en-US" altLang="ko-KR">
                <a:solidFill>
                  <a:srgbClr val="FFFFFF"/>
                </a:solidFill>
              </a:endParaRPr>
            </a:p>
            <a:p>
              <a:pPr eaLnBrk="1" hangingPunct="1">
                <a:spcBef>
                  <a:spcPts val="200"/>
                </a:spcBef>
                <a:buSzPct val="100000"/>
                <a:defRPr/>
              </a:pPr>
              <a:endParaRPr lang="en-US" altLang="ko-KR">
                <a:solidFill>
                  <a:srgbClr val="FFFFFF"/>
                </a:solidFill>
              </a:endParaRPr>
            </a:p>
            <a:p>
              <a:pPr eaLnBrk="1" hangingPunct="1">
                <a:spcBef>
                  <a:spcPts val="200"/>
                </a:spcBef>
                <a:buSzPct val="100000"/>
                <a:defRPr/>
              </a:pPr>
              <a:endParaRPr lang="en-US" altLang="ko-KR">
                <a:solidFill>
                  <a:srgbClr val="FFFFFF"/>
                </a:solidFill>
              </a:endParaRPr>
            </a:p>
            <a:p>
              <a:pPr eaLnBrk="1" hangingPunct="1">
                <a:spcBef>
                  <a:spcPts val="200"/>
                </a:spcBef>
                <a:buSzPct val="100000"/>
                <a:defRPr/>
              </a:pPr>
              <a:endParaRPr lang="en-US" altLang="ko-KR">
                <a:solidFill>
                  <a:srgbClr val="FFFFFF"/>
                </a:solidFill>
              </a:endParaRPr>
            </a:p>
            <a:p>
              <a:pPr eaLnBrk="1" hangingPunct="1">
                <a:spcBef>
                  <a:spcPts val="200"/>
                </a:spcBef>
                <a:buSzPct val="100000"/>
                <a:defRPr/>
              </a:pPr>
              <a:endParaRPr lang="en-US" altLang="ko-KR">
                <a:solidFill>
                  <a:srgbClr val="FFFFFF"/>
                </a:solidFill>
              </a:endParaRPr>
            </a:p>
            <a:p>
              <a:pPr eaLnBrk="1" hangingPunct="1">
                <a:spcBef>
                  <a:spcPts val="200"/>
                </a:spcBef>
                <a:buSzPct val="100000"/>
                <a:defRPr/>
              </a:pPr>
              <a:endParaRPr lang="en-US" altLang="ko-KR">
                <a:solidFill>
                  <a:srgbClr val="FFFFFF"/>
                </a:solidFill>
              </a:endParaRPr>
            </a:p>
            <a:p>
              <a:pPr eaLnBrk="1" hangingPunct="1">
                <a:spcBef>
                  <a:spcPts val="200"/>
                </a:spcBef>
                <a:buSzPct val="100000"/>
                <a:defRPr/>
              </a:pPr>
              <a:endParaRPr lang="en-US" altLang="ko-KR">
                <a:solidFill>
                  <a:srgbClr val="FFFFFF"/>
                </a:solidFill>
              </a:endParaRPr>
            </a:p>
            <a:p>
              <a:pPr eaLnBrk="1" hangingPunct="1">
                <a:spcBef>
                  <a:spcPts val="200"/>
                </a:spcBef>
                <a:buSzPct val="100000"/>
                <a:defRPr/>
              </a:pPr>
              <a:r>
                <a:rPr lang="en-US" altLang="ko-KR">
                  <a:solidFill>
                    <a:srgbClr val="FFFFFF"/>
                  </a:solidFill>
                </a:rPr>
                <a:t>Formation</a:t>
              </a:r>
            </a:p>
          </p:txBody>
        </p:sp>
        <p:sp>
          <p:nvSpPr>
            <p:cNvPr id="3099" name="Line 24">
              <a:extLst>
                <a:ext uri="{FF2B5EF4-FFF2-40B4-BE49-F238E27FC236}">
                  <a16:creationId xmlns:a16="http://schemas.microsoft.com/office/drawing/2014/main" id="{025CC732-FA4A-431E-90C4-C5F881A2C44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59" y="403"/>
              <a:ext cx="0" cy="27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100" name="Line 25">
              <a:extLst>
                <a:ext uri="{FF2B5EF4-FFF2-40B4-BE49-F238E27FC236}">
                  <a16:creationId xmlns:a16="http://schemas.microsoft.com/office/drawing/2014/main" id="{D2A7C52A-9DAD-493D-9546-86379B049DA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11" y="403"/>
              <a:ext cx="0" cy="27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101" name="Line 26">
              <a:extLst>
                <a:ext uri="{FF2B5EF4-FFF2-40B4-BE49-F238E27FC236}">
                  <a16:creationId xmlns:a16="http://schemas.microsoft.com/office/drawing/2014/main" id="{369336A8-C1AE-4DA2-B677-A722270215D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5" y="403"/>
              <a:ext cx="0" cy="27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102" name="Line 27">
              <a:extLst>
                <a:ext uri="{FF2B5EF4-FFF2-40B4-BE49-F238E27FC236}">
                  <a16:creationId xmlns:a16="http://schemas.microsoft.com/office/drawing/2014/main" id="{86DBC5D4-4152-4DC6-B0F8-F70830A9F85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79" y="403"/>
              <a:ext cx="0" cy="27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103" name="Line 28">
              <a:extLst>
                <a:ext uri="{FF2B5EF4-FFF2-40B4-BE49-F238E27FC236}">
                  <a16:creationId xmlns:a16="http://schemas.microsoft.com/office/drawing/2014/main" id="{2367859F-540C-4C93-AF02-7057BCD142F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39" y="403"/>
              <a:ext cx="0" cy="27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104" name="Line 29">
              <a:extLst>
                <a:ext uri="{FF2B5EF4-FFF2-40B4-BE49-F238E27FC236}">
                  <a16:creationId xmlns:a16="http://schemas.microsoft.com/office/drawing/2014/main" id="{EF3C278F-6883-4FB8-8040-2E637CAB6E9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17" y="403"/>
              <a:ext cx="0" cy="3685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105" name="Line 30">
              <a:extLst>
                <a:ext uri="{FF2B5EF4-FFF2-40B4-BE49-F238E27FC236}">
                  <a16:creationId xmlns:a16="http://schemas.microsoft.com/office/drawing/2014/main" id="{40D57C76-BBDF-42B4-825D-EBE050669A1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61" y="403"/>
              <a:ext cx="0" cy="27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106" name="Line 31">
              <a:extLst>
                <a:ext uri="{FF2B5EF4-FFF2-40B4-BE49-F238E27FC236}">
                  <a16:creationId xmlns:a16="http://schemas.microsoft.com/office/drawing/2014/main" id="{B6B8275A-A9BA-42C4-ACC1-99D5AC2BE02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" y="537"/>
              <a:ext cx="6179" cy="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107" name="Line 32">
              <a:extLst>
                <a:ext uri="{FF2B5EF4-FFF2-40B4-BE49-F238E27FC236}">
                  <a16:creationId xmlns:a16="http://schemas.microsoft.com/office/drawing/2014/main" id="{308E0350-2A3F-4D92-BB12-90234F77A17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" y="674"/>
              <a:ext cx="6179" cy="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108" name="Line 33">
              <a:extLst>
                <a:ext uri="{FF2B5EF4-FFF2-40B4-BE49-F238E27FC236}">
                  <a16:creationId xmlns:a16="http://schemas.microsoft.com/office/drawing/2014/main" id="{FAE74E66-8F2A-419A-851C-9D2F59A68FB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17" y="821"/>
              <a:ext cx="1586" cy="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109" name="Line 34">
              <a:extLst>
                <a:ext uri="{FF2B5EF4-FFF2-40B4-BE49-F238E27FC236}">
                  <a16:creationId xmlns:a16="http://schemas.microsoft.com/office/drawing/2014/main" id="{F7985180-ACC9-474F-9EB2-E9717EED745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" y="403"/>
              <a:ext cx="0" cy="3685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110" name="Line 35">
              <a:extLst>
                <a:ext uri="{FF2B5EF4-FFF2-40B4-BE49-F238E27FC236}">
                  <a16:creationId xmlns:a16="http://schemas.microsoft.com/office/drawing/2014/main" id="{F0C746D6-FA99-42F3-8211-0E89301E128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204" y="403"/>
              <a:ext cx="0" cy="3685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111" name="Line 36">
              <a:extLst>
                <a:ext uri="{FF2B5EF4-FFF2-40B4-BE49-F238E27FC236}">
                  <a16:creationId xmlns:a16="http://schemas.microsoft.com/office/drawing/2014/main" id="{DE420C61-DBDD-4571-943F-0F4BE8373B9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" y="403"/>
              <a:ext cx="6179" cy="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112" name="Line 37">
              <a:extLst>
                <a:ext uri="{FF2B5EF4-FFF2-40B4-BE49-F238E27FC236}">
                  <a16:creationId xmlns:a16="http://schemas.microsoft.com/office/drawing/2014/main" id="{2E645303-D6AE-49EB-9260-E375A346E4B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" y="4089"/>
              <a:ext cx="6179" cy="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</p:grpSp>
      <p:sp>
        <p:nvSpPr>
          <p:cNvPr id="3078" name="Rectangle 38">
            <a:extLst>
              <a:ext uri="{FF2B5EF4-FFF2-40B4-BE49-F238E27FC236}">
                <a16:creationId xmlns:a16="http://schemas.microsoft.com/office/drawing/2014/main" id="{2067F81C-CDC9-47E4-86E5-4AB9BA5592E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80975" y="1588"/>
            <a:ext cx="3455988" cy="344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GB"/>
              <a:t>제목 텍스트의 서식을 편집하려면 클릭하십시오</a:t>
            </a:r>
            <a:r>
              <a:rPr lang="en-GB" altLang="ko-KR"/>
              <a:t>.</a:t>
            </a:r>
          </a:p>
        </p:txBody>
      </p:sp>
      <p:sp>
        <p:nvSpPr>
          <p:cNvPr id="3079" name="Rectangle 39">
            <a:extLst>
              <a:ext uri="{FF2B5EF4-FFF2-40B4-BE49-F238E27FC236}">
                <a16:creationId xmlns:a16="http://schemas.microsoft.com/office/drawing/2014/main" id="{B66791BB-511E-4EB9-B974-D964C3BAADB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734175" y="9525"/>
            <a:ext cx="2894013" cy="303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GB"/>
              <a:t>개요 텍스트의 서식을 편집하려면 클릭하십시오</a:t>
            </a:r>
          </a:p>
          <a:p>
            <a:pPr lvl="1"/>
            <a:r>
              <a:rPr lang="en-GB" altLang="ko-KR"/>
              <a:t>2</a:t>
            </a:r>
            <a:r>
              <a:rPr lang="ko-KR" altLang="en-GB"/>
              <a:t>번째 개요 수준</a:t>
            </a:r>
          </a:p>
          <a:p>
            <a:pPr lvl="2"/>
            <a:r>
              <a:rPr lang="en-GB" altLang="ko-KR"/>
              <a:t>3</a:t>
            </a:r>
            <a:r>
              <a:rPr lang="ko-KR" altLang="en-GB"/>
              <a:t>번째 개요 수준</a:t>
            </a:r>
          </a:p>
          <a:p>
            <a:pPr lvl="3"/>
            <a:r>
              <a:rPr lang="en-GB" altLang="ko-KR"/>
              <a:t>4</a:t>
            </a:r>
            <a:r>
              <a:rPr lang="ko-KR" altLang="en-GB"/>
              <a:t>번째 개요 수준</a:t>
            </a:r>
          </a:p>
          <a:p>
            <a:pPr lvl="4"/>
            <a:r>
              <a:rPr lang="en-GB" altLang="ko-KR"/>
              <a:t>5</a:t>
            </a:r>
            <a:r>
              <a:rPr lang="ko-KR" altLang="en-GB"/>
              <a:t>번째 개요 수준</a:t>
            </a:r>
          </a:p>
          <a:p>
            <a:pPr lvl="4"/>
            <a:r>
              <a:rPr lang="en-GB" altLang="ko-KR"/>
              <a:t>6</a:t>
            </a:r>
            <a:r>
              <a:rPr lang="ko-KR" altLang="en-GB"/>
              <a:t>번째 개요 수준</a:t>
            </a:r>
          </a:p>
          <a:p>
            <a:pPr lvl="4"/>
            <a:r>
              <a:rPr lang="en-GB" altLang="ko-KR"/>
              <a:t>7</a:t>
            </a:r>
            <a:r>
              <a:rPr lang="ko-KR" altLang="en-GB"/>
              <a:t>번째 개요 수준</a:t>
            </a:r>
          </a:p>
          <a:p>
            <a:pPr lvl="4"/>
            <a:r>
              <a:rPr lang="en-GB" altLang="ko-KR"/>
              <a:t>8</a:t>
            </a:r>
            <a:r>
              <a:rPr lang="ko-KR" altLang="en-GB"/>
              <a:t>번째 개요 수준</a:t>
            </a:r>
          </a:p>
          <a:p>
            <a:pPr lvl="4"/>
            <a:r>
              <a:rPr lang="en-GB" altLang="ko-KR"/>
              <a:t>9</a:t>
            </a:r>
            <a:r>
              <a:rPr lang="ko-KR" altLang="en-GB"/>
              <a:t>번째 개요 수준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1600" kern="1200">
          <a:solidFill>
            <a:srgbClr val="000000"/>
          </a:solidFill>
          <a:latin typeface="+mj-lt"/>
          <a:ea typeface="+mj-ea"/>
          <a:cs typeface="+mj-cs"/>
        </a:defRPr>
      </a:lvl1pPr>
      <a:lvl2pPr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1600">
          <a:solidFill>
            <a:srgbClr val="000000"/>
          </a:solidFill>
          <a:latin typeface="HY견고딕" panose="02030600000101010101" pitchFamily="18" charset="-127"/>
          <a:cs typeface="HY견고딕" panose="02030600000101010101" pitchFamily="18" charset="-127"/>
        </a:defRPr>
      </a:lvl2pPr>
      <a:lvl3pPr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1600">
          <a:solidFill>
            <a:srgbClr val="000000"/>
          </a:solidFill>
          <a:latin typeface="HY견고딕" panose="02030600000101010101" pitchFamily="18" charset="-127"/>
          <a:cs typeface="HY견고딕" panose="02030600000101010101" pitchFamily="18" charset="-127"/>
        </a:defRPr>
      </a:lvl3pPr>
      <a:lvl4pPr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1600">
          <a:solidFill>
            <a:srgbClr val="000000"/>
          </a:solidFill>
          <a:latin typeface="HY견고딕" panose="02030600000101010101" pitchFamily="18" charset="-127"/>
          <a:cs typeface="HY견고딕" panose="02030600000101010101" pitchFamily="18" charset="-127"/>
        </a:defRPr>
      </a:lvl4pPr>
      <a:lvl5pPr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1600">
          <a:solidFill>
            <a:srgbClr val="000000"/>
          </a:solidFill>
          <a:latin typeface="HY견고딕" panose="02030600000101010101" pitchFamily="18" charset="-127"/>
          <a:cs typeface="HY견고딕" panose="02030600000101010101" pitchFamily="18" charset="-127"/>
        </a:defRPr>
      </a:lvl5pPr>
      <a:lvl6pPr marL="2514600" indent="-228600"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1600">
          <a:solidFill>
            <a:srgbClr val="000000"/>
          </a:solidFill>
          <a:latin typeface="HY견고딕" panose="02030600000101010101" pitchFamily="18" charset="-127"/>
          <a:cs typeface="HY견고딕" panose="02030600000101010101" pitchFamily="18" charset="-127"/>
        </a:defRPr>
      </a:lvl6pPr>
      <a:lvl7pPr marL="2971800" indent="-228600"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1600">
          <a:solidFill>
            <a:srgbClr val="000000"/>
          </a:solidFill>
          <a:latin typeface="HY견고딕" panose="02030600000101010101" pitchFamily="18" charset="-127"/>
          <a:cs typeface="HY견고딕" panose="02030600000101010101" pitchFamily="18" charset="-127"/>
        </a:defRPr>
      </a:lvl7pPr>
      <a:lvl8pPr marL="3429000" indent="-228600"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1600">
          <a:solidFill>
            <a:srgbClr val="000000"/>
          </a:solidFill>
          <a:latin typeface="HY견고딕" panose="02030600000101010101" pitchFamily="18" charset="-127"/>
          <a:cs typeface="HY견고딕" panose="02030600000101010101" pitchFamily="18" charset="-127"/>
        </a:defRPr>
      </a:lvl8pPr>
      <a:lvl9pPr marL="3886200" indent="-228600"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1600">
          <a:solidFill>
            <a:srgbClr val="000000"/>
          </a:solidFill>
          <a:latin typeface="HY견고딕" panose="02030600000101010101" pitchFamily="18" charset="-127"/>
          <a:cs typeface="HY견고딕" panose="02030600000101010101" pitchFamily="18" charset="-127"/>
        </a:defRPr>
      </a:lvl9pPr>
    </p:titleStyle>
    <p:bodyStyle>
      <a:lvl1pPr marL="342900" indent="-342900" algn="r" defTabSz="449263" rtl="0" eaLnBrk="0" fontAlgn="base" hangingPunct="0">
        <a:spcBef>
          <a:spcPts val="35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1400" kern="1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49263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 kern="1200">
          <a:solidFill>
            <a:srgbClr val="000000"/>
          </a:solidFill>
          <a:latin typeface="굴림" panose="020B0600000101010101" pitchFamily="50" charset="-127"/>
          <a:ea typeface="굴림" panose="020B0600000101010101" pitchFamily="50" charset="-127"/>
          <a:cs typeface="+mn-cs"/>
        </a:defRPr>
      </a:lvl2pPr>
      <a:lvl3pPr marL="1143000" indent="-228600" algn="l" defTabSz="449263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 kern="1200">
          <a:solidFill>
            <a:srgbClr val="000000"/>
          </a:solidFill>
          <a:latin typeface="굴림" panose="020B0600000101010101" pitchFamily="50" charset="-127"/>
          <a:ea typeface="굴림" panose="020B0600000101010101" pitchFamily="50" charset="-127"/>
          <a:cs typeface="+mn-cs"/>
        </a:defRPr>
      </a:lvl3pPr>
      <a:lvl4pPr marL="16002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000000"/>
          </a:solidFill>
          <a:latin typeface="굴림" panose="020B0600000101010101" pitchFamily="50" charset="-127"/>
          <a:ea typeface="굴림" panose="020B0600000101010101" pitchFamily="50" charset="-127"/>
          <a:cs typeface="+mn-cs"/>
        </a:defRPr>
      </a:lvl4pPr>
      <a:lvl5pPr marL="20574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000000"/>
          </a:solidFill>
          <a:latin typeface="굴림" panose="020B0600000101010101" pitchFamily="50" charset="-127"/>
          <a:ea typeface="굴림" panose="020B0600000101010101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6">
            <a:extLst>
              <a:ext uri="{FF2B5EF4-FFF2-40B4-BE49-F238E27FC236}">
                <a16:creationId xmlns:a16="http://schemas.microsoft.com/office/drawing/2014/main" id="{F15C8622-7715-48EF-B28B-FB6DE00186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907588" cy="357188"/>
          </a:xfrm>
          <a:prstGeom prst="rect">
            <a:avLst/>
          </a:prstGeom>
          <a:solidFill>
            <a:srgbClr val="C0C0C0"/>
          </a:solidFill>
          <a:ln>
            <a:noFill/>
          </a:ln>
        </p:spPr>
        <p:txBody>
          <a:bodyPr wrap="none" anchor="ctr"/>
          <a:lstStyle>
            <a:lvl1pPr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latinLnBrk="1" hangingPunct="1">
              <a:defRPr/>
            </a:pPr>
            <a:endParaRPr kumimoji="1" lang="ko-KR" altLang="en-US" sz="90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027" name="Rectangle 2">
            <a:extLst>
              <a:ext uri="{FF2B5EF4-FFF2-40B4-BE49-F238E27FC236}">
                <a16:creationId xmlns:a16="http://schemas.microsoft.com/office/drawing/2014/main" id="{98584857-D68E-4BF3-BD19-2725A7DC55F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81005" y="1589"/>
            <a:ext cx="3458129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1028" name="Rectangle 3">
            <a:extLst>
              <a:ext uri="{FF2B5EF4-FFF2-40B4-BE49-F238E27FC236}">
                <a16:creationId xmlns:a16="http://schemas.microsoft.com/office/drawing/2014/main" id="{A9BD2A85-CAB8-4A3B-A4EF-30EDC9DE607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735255" y="9525"/>
            <a:ext cx="2896064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ko-KR" altLang="ko-KR"/>
          </a:p>
        </p:txBody>
      </p:sp>
      <p:sp>
        <p:nvSpPr>
          <p:cNvPr id="1029" name="Text Box 62">
            <a:extLst>
              <a:ext uri="{FF2B5EF4-FFF2-40B4-BE49-F238E27FC236}">
                <a16:creationId xmlns:a16="http://schemas.microsoft.com/office/drawing/2014/main" id="{E6D21EED-23EE-4309-8887-F5F6A3A037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61932" y="6709732"/>
            <a:ext cx="4129750" cy="110800"/>
          </a:xfrm>
          <a:prstGeom prst="rect">
            <a:avLst/>
          </a:prstGeom>
          <a:noFill/>
          <a:ln>
            <a:noFill/>
          </a:ln>
        </p:spPr>
        <p:txBody>
          <a:bodyPr lIns="91430" tIns="0" rIns="91430" bIns="0" anchor="ctr">
            <a:spAutoFit/>
          </a:bodyPr>
          <a:lstStyle>
            <a:lvl1pPr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r" eaLnBrk="1" latinLnBrk="1" hangingPunct="1">
              <a:lnSpc>
                <a:spcPct val="80000"/>
              </a:lnSpc>
              <a:defRPr/>
            </a:pPr>
            <a:r>
              <a:rPr kumimoji="1" lang="en-US" altLang="ja-JP" sz="9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All Rights Reserved </a:t>
            </a:r>
            <a:r>
              <a:rPr kumimoji="1" lang="ko-KR" altLang="en-US" sz="9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㈜환경과학기술</a:t>
            </a:r>
            <a:endParaRPr kumimoji="1" lang="en-US" altLang="ja-JP" sz="90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B6AA23-3935-4DFF-96D6-FC36C69FEA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82346" y="6624638"/>
            <a:ext cx="330580" cy="2229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68415" tIns="34208" rIns="68415" bIns="34208">
            <a:spAutoFit/>
          </a:bodyPr>
          <a:lstStyle>
            <a:lvl1pPr defTabSz="684213">
              <a:defRPr sz="800">
                <a:solidFill>
                  <a:srgbClr val="A6A6A6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 marL="742950" indent="-285750" defTabSz="684213">
              <a:defRPr sz="800">
                <a:solidFill>
                  <a:srgbClr val="A6A6A6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 marL="1143000" indent="-228600" defTabSz="684213">
              <a:defRPr sz="800">
                <a:solidFill>
                  <a:srgbClr val="A6A6A6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 marL="1600200" indent="-228600" defTabSz="684213">
              <a:defRPr sz="800">
                <a:solidFill>
                  <a:srgbClr val="A6A6A6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 marL="2057400" indent="-228600" defTabSz="684213">
              <a:defRPr sz="800">
                <a:solidFill>
                  <a:srgbClr val="A6A6A6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25146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rgbClr val="A6A6A6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29718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rgbClr val="A6A6A6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34290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rgbClr val="A6A6A6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38862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rgbClr val="A6A6A6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pPr eaLnBrk="1" latinLnBrk="1" hangingPunct="1"/>
            <a:fld id="{E654F24B-91D5-453A-88EC-05B7302532D8}" type="slidenum">
              <a:rPr kumimoji="1" lang="ko-KR" altLang="en-US" sz="10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rPr>
              <a:pPr eaLnBrk="1" latinLnBrk="1" hangingPunct="1"/>
              <a:t>‹#›</a:t>
            </a:fld>
            <a:endParaRPr kumimoji="1" lang="en-US" altLang="ko-KR" sz="1000">
              <a:solidFill>
                <a:schemeClr val="tx1"/>
              </a:solidFill>
              <a:latin typeface="굴림" panose="020B0600000101010101" pitchFamily="34" charset="-127"/>
              <a:ea typeface="굴림" panose="020B0600000101010101" pitchFamily="34" charset="-127"/>
            </a:endParaRPr>
          </a:p>
        </p:txBody>
      </p:sp>
      <p:sp>
        <p:nvSpPr>
          <p:cNvPr id="1031" name="Line 6">
            <a:extLst>
              <a:ext uri="{FF2B5EF4-FFF2-40B4-BE49-F238E27FC236}">
                <a16:creationId xmlns:a16="http://schemas.microsoft.com/office/drawing/2014/main" id="{6BD50599-6313-4BD0-984A-5428107268F2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6613525"/>
            <a:ext cx="990758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0000" tIns="46800" rIns="90000" bIns="46800" anchor="ctr"/>
          <a:lstStyle/>
          <a:p>
            <a:pPr>
              <a:defRPr/>
            </a:pPr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39" r:id="rId1"/>
    <p:sldLayoutId id="2147483840" r:id="rId2"/>
  </p:sldLayoutIdLst>
  <p:hf hdr="0" ftr="0" dt="0"/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kumimoji="1" sz="1600">
          <a:solidFill>
            <a:schemeClr val="tx1"/>
          </a:solidFill>
          <a:latin typeface="HY견고딕" pitchFamily="18" charset="-127"/>
          <a:ea typeface="HY견고딕" pitchFamily="18" charset="-127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kumimoji="1" sz="1600">
          <a:solidFill>
            <a:schemeClr val="tx1"/>
          </a:solidFill>
          <a:latin typeface="HY견고딕" pitchFamily="18" charset="-127"/>
          <a:ea typeface="HY견고딕" pitchFamily="18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kumimoji="1" sz="1600">
          <a:solidFill>
            <a:schemeClr val="tx1"/>
          </a:solidFill>
          <a:latin typeface="HY견고딕" pitchFamily="18" charset="-127"/>
          <a:ea typeface="HY견고딕" pitchFamily="18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kumimoji="1" sz="1600">
          <a:solidFill>
            <a:schemeClr val="tx1"/>
          </a:solidFill>
          <a:latin typeface="HY견고딕" pitchFamily="18" charset="-127"/>
          <a:ea typeface="HY견고딕" pitchFamily="18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kumimoji="1" sz="1600">
          <a:solidFill>
            <a:schemeClr val="tx1"/>
          </a:solidFill>
          <a:latin typeface="HY견고딕" pitchFamily="18" charset="-127"/>
          <a:ea typeface="HY견고딕" pitchFamily="18" charset="-127"/>
        </a:defRPr>
      </a:lvl5pPr>
      <a:lvl6pPr marL="457200" algn="l" rtl="0" eaLnBrk="1" fontAlgn="base" latinLnBrk="1" hangingPunct="1">
        <a:spcBef>
          <a:spcPct val="0"/>
        </a:spcBef>
        <a:spcAft>
          <a:spcPct val="0"/>
        </a:spcAft>
        <a:defRPr kumimoji="1" sz="1600">
          <a:solidFill>
            <a:schemeClr val="bg1"/>
          </a:solidFill>
          <a:latin typeface="HY울릉도M" pitchFamily="18" charset="-127"/>
          <a:ea typeface="HY울릉도M" pitchFamily="18" charset="-127"/>
        </a:defRPr>
      </a:lvl6pPr>
      <a:lvl7pPr marL="914400" algn="l" rtl="0" eaLnBrk="1" fontAlgn="base" latinLnBrk="1" hangingPunct="1">
        <a:spcBef>
          <a:spcPct val="0"/>
        </a:spcBef>
        <a:spcAft>
          <a:spcPct val="0"/>
        </a:spcAft>
        <a:defRPr kumimoji="1" sz="1600">
          <a:solidFill>
            <a:schemeClr val="bg1"/>
          </a:solidFill>
          <a:latin typeface="HY울릉도M" pitchFamily="18" charset="-127"/>
          <a:ea typeface="HY울릉도M" pitchFamily="18" charset="-127"/>
        </a:defRPr>
      </a:lvl7pPr>
      <a:lvl8pPr marL="1371600" algn="l" rtl="0" eaLnBrk="1" fontAlgn="base" latinLnBrk="1" hangingPunct="1">
        <a:spcBef>
          <a:spcPct val="0"/>
        </a:spcBef>
        <a:spcAft>
          <a:spcPct val="0"/>
        </a:spcAft>
        <a:defRPr kumimoji="1" sz="1600">
          <a:solidFill>
            <a:schemeClr val="bg1"/>
          </a:solidFill>
          <a:latin typeface="HY울릉도M" pitchFamily="18" charset="-127"/>
          <a:ea typeface="HY울릉도M" pitchFamily="18" charset="-127"/>
        </a:defRPr>
      </a:lvl8pPr>
      <a:lvl9pPr marL="1828800" algn="l" rtl="0" eaLnBrk="1" fontAlgn="base" latinLnBrk="1" hangingPunct="1">
        <a:spcBef>
          <a:spcPct val="0"/>
        </a:spcBef>
        <a:spcAft>
          <a:spcPct val="0"/>
        </a:spcAft>
        <a:defRPr kumimoji="1" sz="1600">
          <a:solidFill>
            <a:schemeClr val="bg1"/>
          </a:solidFill>
          <a:latin typeface="HY울릉도M" pitchFamily="18" charset="-127"/>
          <a:ea typeface="HY울릉도M" pitchFamily="18" charset="-127"/>
        </a:defRPr>
      </a:lvl9pPr>
    </p:titleStyle>
    <p:bodyStyle>
      <a:lvl1pPr marL="342900" indent="-342900" algn="r" rtl="0" eaLnBrk="0" fontAlgn="base" latinLnBrk="1" hangingPunct="0">
        <a:spcBef>
          <a:spcPct val="20000"/>
        </a:spcBef>
        <a:spcAft>
          <a:spcPct val="0"/>
        </a:spcAft>
        <a:buChar char="•"/>
        <a:defRPr kumimoji="1" sz="1400">
          <a:solidFill>
            <a:schemeClr val="tx1"/>
          </a:solidFill>
          <a:latin typeface="HY견고딕" pitchFamily="18" charset="-127"/>
          <a:ea typeface="HY견고딕" pitchFamily="18" charset="-127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굴림" pitchFamily="50" charset="-127"/>
          <a:ea typeface="굴림" pitchFamily="50" charset="-127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굴림" pitchFamily="50" charset="-127"/>
          <a:ea typeface="굴림" pitchFamily="50" charset="-127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굴림" pitchFamily="50" charset="-127"/>
          <a:ea typeface="굴림" pitchFamily="50" charset="-127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굴림" pitchFamily="50" charset="-127"/>
          <a:ea typeface="굴림" pitchFamily="50" charset="-127"/>
        </a:defRPr>
      </a:lvl5pPr>
      <a:lvl6pPr marL="25146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굴림" pitchFamily="50" charset="-127"/>
          <a:ea typeface="굴림" pitchFamily="50" charset="-127"/>
        </a:defRPr>
      </a:lvl6pPr>
      <a:lvl7pPr marL="29718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굴림" pitchFamily="50" charset="-127"/>
          <a:ea typeface="굴림" pitchFamily="50" charset="-127"/>
        </a:defRPr>
      </a:lvl7pPr>
      <a:lvl8pPr marL="34290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굴림" pitchFamily="50" charset="-127"/>
          <a:ea typeface="굴림" pitchFamily="50" charset="-127"/>
        </a:defRPr>
      </a:lvl8pPr>
      <a:lvl9pPr marL="38862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굴림" pitchFamily="50" charset="-127"/>
          <a:ea typeface="굴림" pitchFamily="50" charset="-127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5.GI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Relationship Id="rId4" Type="http://schemas.openxmlformats.org/officeDocument/2006/relationships/comments" Target="../comments/commen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GI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GI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GI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GI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GI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GI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GI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GI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2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8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8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1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8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8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8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8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8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70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7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3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74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76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Text Box 1">
            <a:extLst>
              <a:ext uri="{FF2B5EF4-FFF2-40B4-BE49-F238E27FC236}">
                <a16:creationId xmlns:a16="http://schemas.microsoft.com/office/drawing/2014/main" id="{A3ADCBFF-7D42-4637-8DF6-73053A262C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975" y="1905"/>
            <a:ext cx="3457575" cy="346075"/>
          </a:xfrm>
          <a:prstGeom prst="rect">
            <a:avLst/>
          </a:prstGeom>
          <a:noFill/>
          <a:ln>
            <a:noFill/>
          </a:ln>
          <a:effectLst/>
        </p:spPr>
        <p:txBody>
          <a:bodyPr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marL="0" marR="0" lvl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HY견고딕" panose="02030600000101010101" pitchFamily="18" charset="-127"/>
                <a:ea typeface="맑은 고딕" panose="020B0503020000020004" pitchFamily="50" charset="-127"/>
              </a:rPr>
              <a:t>LMS</a:t>
            </a:r>
          </a:p>
        </p:txBody>
      </p:sp>
      <p:sp>
        <p:nvSpPr>
          <p:cNvPr id="11271" name="Text Box 16">
            <a:extLst>
              <a:ext uri="{FF2B5EF4-FFF2-40B4-BE49-F238E27FC236}">
                <a16:creationId xmlns:a16="http://schemas.microsoft.com/office/drawing/2014/main" id="{C7036C99-7483-47E5-8923-F56A86471E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39255" y="857250"/>
            <a:ext cx="857250" cy="2146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6000" tIns="46800" rIns="36000" bIns="46800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pPr marL="0" marR="0" lvl="0" indent="0" algn="r" defTabSz="449263" rtl="0" eaLnBrk="1" fontAlgn="base" latinLnBrk="0" hangingPunct="1">
              <a:lnSpc>
                <a:spcPct val="100000"/>
              </a:lnSpc>
              <a:spcBef>
                <a:spcPts val="20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ko-KR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rPr>
              <a:t>1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D599CA4F-02D0-4EED-9C3E-B1F5FCE55B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975" y="1905"/>
            <a:ext cx="3456940" cy="344805"/>
          </a:xfrm>
        </p:spPr>
        <p:txBody>
          <a:bodyPr/>
          <a:lstStyle/>
          <a:p>
            <a:br>
              <a:rPr lang="en-US" altLang="ko-KR" dirty="0"/>
            </a:br>
            <a:br>
              <a:rPr lang="en-US" altLang="ko-KR" dirty="0"/>
            </a:br>
            <a:endParaRPr lang="ko-KR" altLang="en-US" dirty="0"/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46D70179-ECE3-4220-8735-0826EDEF92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4175" y="9525"/>
            <a:ext cx="2894965" cy="30416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1A7AFB-DEAD-4227-A01D-4ACED97F0BA4}"/>
              </a:ext>
            </a:extLst>
          </p:cNvPr>
          <p:cNvSpPr txBox="1"/>
          <p:nvPr/>
        </p:nvSpPr>
        <p:spPr>
          <a:xfrm>
            <a:off x="1929765" y="2060575"/>
            <a:ext cx="6192520" cy="8616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000" b="1" dirty="0">
                <a:solidFill>
                  <a:schemeClr val="tx1"/>
                </a:solidFill>
              </a:rPr>
              <a:t>기본화면</a:t>
            </a:r>
          </a:p>
        </p:txBody>
      </p:sp>
    </p:spTree>
    <p:extLst>
      <p:ext uri="{BB962C8B-B14F-4D97-AF65-F5344CB8AC3E}">
        <p14:creationId xmlns:p14="http://schemas.microsoft.com/office/powerpoint/2010/main" val="258480433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Text Box 1">
            <a:extLst>
              <a:ext uri="{FF2B5EF4-FFF2-40B4-BE49-F238E27FC236}">
                <a16:creationId xmlns:a16="http://schemas.microsoft.com/office/drawing/2014/main" id="{A3ADCBFF-7D42-4637-8DF6-73053A262C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975" y="1588"/>
            <a:ext cx="3457575" cy="346075"/>
          </a:xfrm>
          <a:prstGeom prst="rect">
            <a:avLst/>
          </a:prstGeom>
          <a:noFill/>
          <a:ln>
            <a:noFill/>
          </a:ln>
          <a:effectLst/>
        </p:spPr>
        <p:txBody>
          <a:bodyPr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buSzPct val="100000"/>
              <a:defRPr/>
            </a:pPr>
            <a:r>
              <a:rPr lang="en-US" altLang="ko-KR" sz="160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HY견고딕" panose="02030600000101010101" pitchFamily="18" charset="-127"/>
              </a:rPr>
              <a:t>LMS</a:t>
            </a:r>
          </a:p>
        </p:txBody>
      </p:sp>
      <p:sp>
        <p:nvSpPr>
          <p:cNvPr id="11268" name="Text Box 3">
            <a:extLst>
              <a:ext uri="{FF2B5EF4-FFF2-40B4-BE49-F238E27FC236}">
                <a16:creationId xmlns:a16="http://schemas.microsoft.com/office/drawing/2014/main" id="{6D0588B0-553D-47A2-BF61-FDF7EF682B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87713" y="633413"/>
            <a:ext cx="2879725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6000" rIns="36000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pPr algn="ctr" eaLnBrk="1" hangingPunct="1">
              <a:spcBef>
                <a:spcPts val="200"/>
              </a:spcBef>
              <a:buClrTx/>
              <a:buFontTx/>
              <a:buNone/>
            </a:pPr>
            <a:r>
              <a:rPr lang="ko-KR" altLang="en-US" dirty="0">
                <a:solidFill>
                  <a:srgbClr val="000000"/>
                </a:solidFill>
              </a:rPr>
              <a:t>학습지원</a:t>
            </a:r>
            <a:r>
              <a:rPr lang="en-US" altLang="ko-KR" dirty="0">
                <a:solidFill>
                  <a:srgbClr val="000000"/>
                </a:solidFill>
              </a:rPr>
              <a:t>/</a:t>
            </a:r>
            <a:r>
              <a:rPr lang="ko-KR" altLang="en-US" dirty="0">
                <a:solidFill>
                  <a:srgbClr val="000000"/>
                </a:solidFill>
              </a:rPr>
              <a:t>공지사항</a:t>
            </a:r>
            <a:endParaRPr lang="ko-KR" altLang="ko-KR" dirty="0">
              <a:solidFill>
                <a:srgbClr val="000000"/>
              </a:solidFill>
            </a:endParaRPr>
          </a:p>
        </p:txBody>
      </p:sp>
      <p:grpSp>
        <p:nvGrpSpPr>
          <p:cNvPr id="11270" name="Group 5">
            <a:extLst>
              <a:ext uri="{FF2B5EF4-FFF2-40B4-BE49-F238E27FC236}">
                <a16:creationId xmlns:a16="http://schemas.microsoft.com/office/drawing/2014/main" id="{48B4170D-42BA-43C1-87C3-776FD5901F7A}"/>
              </a:ext>
            </a:extLst>
          </p:cNvPr>
          <p:cNvGrpSpPr>
            <a:grpSpLocks/>
          </p:cNvGrpSpPr>
          <p:nvPr/>
        </p:nvGrpSpPr>
        <p:grpSpPr bwMode="auto">
          <a:xfrm>
            <a:off x="7329488" y="1976917"/>
            <a:ext cx="2508250" cy="1397000"/>
            <a:chOff x="4617" y="825"/>
            <a:chExt cx="1580" cy="880"/>
          </a:xfrm>
        </p:grpSpPr>
        <p:sp>
          <p:nvSpPr>
            <p:cNvPr id="11306" name="Rectangle 6">
              <a:extLst>
                <a:ext uri="{FF2B5EF4-FFF2-40B4-BE49-F238E27FC236}">
                  <a16:creationId xmlns:a16="http://schemas.microsoft.com/office/drawing/2014/main" id="{B022D5AE-8035-4C22-BCF5-879C13FC97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7" y="825"/>
              <a:ext cx="159" cy="448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rIns="0" anchor="ctr"/>
            <a:lstStyle>
              <a:lvl1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1pPr>
              <a:lvl2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2pPr>
              <a:lvl3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3pPr>
              <a:lvl4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4pPr>
              <a:lvl5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9pPr>
            </a:lstStyle>
            <a:p>
              <a:pPr algn="ctr" eaLnBrk="1" hangingPunct="1">
                <a:spcBef>
                  <a:spcPts val="200"/>
                </a:spcBef>
                <a:buClrTx/>
                <a:buFontTx/>
                <a:buNone/>
              </a:pPr>
              <a:r>
                <a:rPr lang="en-US" altLang="ko-KR">
                  <a:solidFill>
                    <a:srgbClr val="000000"/>
                  </a:solidFill>
                </a:rPr>
                <a:t>1</a:t>
              </a:r>
            </a:p>
          </p:txBody>
        </p:sp>
        <p:sp>
          <p:nvSpPr>
            <p:cNvPr id="11307" name="Rectangle 7">
              <a:extLst>
                <a:ext uri="{FF2B5EF4-FFF2-40B4-BE49-F238E27FC236}">
                  <a16:creationId xmlns:a16="http://schemas.microsoft.com/office/drawing/2014/main" id="{F947E815-D647-4450-8A7B-82A9D6FF42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77" y="825"/>
              <a:ext cx="1420" cy="4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1pPr>
              <a:lvl2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2pPr>
              <a:lvl3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3pPr>
              <a:lvl4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4pPr>
              <a:lvl5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9pPr>
            </a:lstStyle>
            <a:p>
              <a:pPr eaLnBrk="1" hangingPunct="1">
                <a:spcBef>
                  <a:spcPts val="200"/>
                </a:spcBef>
                <a:buClrTx/>
              </a:pPr>
              <a:r>
                <a:rPr lang="en-US" altLang="ko-KR" dirty="0">
                  <a:solidFill>
                    <a:srgbClr val="000000"/>
                  </a:solidFill>
                </a:rPr>
                <a:t>- </a:t>
              </a:r>
              <a:r>
                <a:rPr lang="ko-KR" altLang="en-US" dirty="0">
                  <a:solidFill>
                    <a:srgbClr val="000000"/>
                  </a:solidFill>
                </a:rPr>
                <a:t>제목 </a:t>
              </a:r>
              <a:r>
                <a:rPr lang="en-US" altLang="ko-KR" dirty="0">
                  <a:solidFill>
                    <a:srgbClr val="000000"/>
                  </a:solidFill>
                </a:rPr>
                <a:t>, </a:t>
              </a:r>
              <a:r>
                <a:rPr lang="ko-KR" altLang="en-US" dirty="0">
                  <a:solidFill>
                    <a:srgbClr val="000000"/>
                  </a:solidFill>
                </a:rPr>
                <a:t>작성자 </a:t>
              </a:r>
              <a:r>
                <a:rPr lang="en-US" altLang="ko-KR" dirty="0">
                  <a:solidFill>
                    <a:srgbClr val="000000"/>
                  </a:solidFill>
                </a:rPr>
                <a:t>, </a:t>
              </a:r>
              <a:r>
                <a:rPr lang="ko-KR" altLang="en-US" dirty="0">
                  <a:solidFill>
                    <a:srgbClr val="000000"/>
                  </a:solidFill>
                </a:rPr>
                <a:t>내용 범주를 설정하여      </a:t>
              </a:r>
              <a:endParaRPr lang="en-US" altLang="ko-KR" dirty="0">
                <a:solidFill>
                  <a:srgbClr val="000000"/>
                </a:solidFill>
              </a:endParaRPr>
            </a:p>
            <a:p>
              <a:pPr eaLnBrk="1" hangingPunct="1">
                <a:spcBef>
                  <a:spcPts val="200"/>
                </a:spcBef>
                <a:buClrTx/>
              </a:pPr>
              <a:r>
                <a:rPr lang="ko-KR" altLang="en-US" dirty="0">
                  <a:solidFill>
                    <a:srgbClr val="000000"/>
                  </a:solidFill>
                </a:rPr>
                <a:t>  검색</a:t>
              </a:r>
              <a:endParaRPr lang="en-US" altLang="ko-KR" dirty="0">
                <a:solidFill>
                  <a:srgbClr val="000000"/>
                </a:solidFill>
              </a:endParaRPr>
            </a:p>
            <a:p>
              <a:pPr eaLnBrk="1" hangingPunct="1">
                <a:spcBef>
                  <a:spcPts val="200"/>
                </a:spcBef>
                <a:buClrTx/>
              </a:pPr>
              <a:r>
                <a:rPr lang="en-US" altLang="ko-KR" dirty="0">
                  <a:solidFill>
                    <a:srgbClr val="000000"/>
                  </a:solidFill>
                </a:rPr>
                <a:t>- </a:t>
              </a:r>
              <a:r>
                <a:rPr lang="ko-KR" altLang="en-US" dirty="0">
                  <a:solidFill>
                    <a:srgbClr val="000000"/>
                  </a:solidFill>
                </a:rPr>
                <a:t>미선택시 제목을 </a:t>
              </a:r>
              <a:r>
                <a:rPr lang="en-US" altLang="ko-KR" dirty="0">
                  <a:solidFill>
                    <a:srgbClr val="000000"/>
                  </a:solidFill>
                </a:rPr>
                <a:t>default</a:t>
              </a:r>
            </a:p>
          </p:txBody>
        </p:sp>
        <p:sp>
          <p:nvSpPr>
            <p:cNvPr id="11308" name="Rectangle 8">
              <a:extLst>
                <a:ext uri="{FF2B5EF4-FFF2-40B4-BE49-F238E27FC236}">
                  <a16:creationId xmlns:a16="http://schemas.microsoft.com/office/drawing/2014/main" id="{AE187F4E-90A8-4BF3-9656-780292BAE5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7" y="1274"/>
              <a:ext cx="159" cy="431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rIns="0" anchor="ctr"/>
            <a:lstStyle>
              <a:lvl1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1pPr>
              <a:lvl2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2pPr>
              <a:lvl3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3pPr>
              <a:lvl4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4pPr>
              <a:lvl5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9pPr>
            </a:lstStyle>
            <a:p>
              <a:pPr algn="ctr" eaLnBrk="1" hangingPunct="1">
                <a:spcBef>
                  <a:spcPts val="200"/>
                </a:spcBef>
                <a:buClrTx/>
                <a:buFontTx/>
                <a:buNone/>
              </a:pPr>
              <a:r>
                <a:rPr lang="en-US" altLang="ko-KR">
                  <a:solidFill>
                    <a:srgbClr val="000000"/>
                  </a:solidFill>
                </a:rPr>
                <a:t>2</a:t>
              </a:r>
            </a:p>
          </p:txBody>
        </p:sp>
        <p:sp>
          <p:nvSpPr>
            <p:cNvPr id="11309" name="Rectangle 9">
              <a:extLst>
                <a:ext uri="{FF2B5EF4-FFF2-40B4-BE49-F238E27FC236}">
                  <a16:creationId xmlns:a16="http://schemas.microsoft.com/office/drawing/2014/main" id="{430B0957-A276-441C-A7CA-FB0B430E81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77" y="1274"/>
              <a:ext cx="1420" cy="4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1pPr>
              <a:lvl2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2pPr>
              <a:lvl3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3pPr>
              <a:lvl4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4pPr>
              <a:lvl5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9pPr>
            </a:lstStyle>
            <a:p>
              <a:pPr eaLnBrk="1" hangingPunct="1">
                <a:spcBef>
                  <a:spcPts val="200"/>
                </a:spcBef>
                <a:buClrTx/>
                <a:buFontTx/>
                <a:buNone/>
              </a:pPr>
              <a:r>
                <a:rPr lang="en-US" altLang="ko-KR" dirty="0">
                  <a:solidFill>
                    <a:srgbClr val="000000"/>
                  </a:solidFill>
                </a:rPr>
                <a:t>- </a:t>
              </a:r>
              <a:r>
                <a:rPr lang="ko-KR" altLang="en-US" dirty="0">
                  <a:solidFill>
                    <a:srgbClr val="000000"/>
                  </a:solidFill>
                </a:rPr>
                <a:t>리스트에서 해당 제목 선택 시 </a:t>
              </a:r>
              <a:endParaRPr lang="en-US" altLang="ko-KR" dirty="0">
                <a:solidFill>
                  <a:srgbClr val="000000"/>
                </a:solidFill>
              </a:endParaRPr>
            </a:p>
            <a:p>
              <a:pPr eaLnBrk="1" hangingPunct="1">
                <a:spcBef>
                  <a:spcPts val="200"/>
                </a:spcBef>
                <a:buClrTx/>
                <a:buFontTx/>
                <a:buNone/>
              </a:pPr>
              <a:r>
                <a:rPr lang="en-US" altLang="ko-KR" dirty="0">
                  <a:solidFill>
                    <a:srgbClr val="000000"/>
                  </a:solidFill>
                </a:rPr>
                <a:t>  Popup</a:t>
              </a:r>
              <a:r>
                <a:rPr lang="ko-KR" altLang="en-US" dirty="0">
                  <a:solidFill>
                    <a:srgbClr val="000000"/>
                  </a:solidFill>
                </a:rPr>
                <a:t>형식으로 상세페이지</a:t>
              </a:r>
              <a:r>
                <a:rPr lang="en-US" altLang="ko-KR" dirty="0">
                  <a:solidFill>
                    <a:srgbClr val="000000"/>
                  </a:solidFill>
                </a:rPr>
                <a:t>.</a:t>
              </a:r>
            </a:p>
            <a:p>
              <a:pPr eaLnBrk="1" hangingPunct="1">
                <a:spcBef>
                  <a:spcPts val="200"/>
                </a:spcBef>
                <a:buClrTx/>
                <a:buFontTx/>
                <a:buNone/>
              </a:pPr>
              <a:endParaRPr lang="en-US" altLang="ko-KR" dirty="0">
                <a:solidFill>
                  <a:srgbClr val="000000"/>
                </a:solidFill>
              </a:endParaRPr>
            </a:p>
            <a:p>
              <a:pPr eaLnBrk="1" hangingPunct="1">
                <a:spcBef>
                  <a:spcPts val="200"/>
                </a:spcBef>
                <a:buClrTx/>
                <a:buFontTx/>
                <a:buNone/>
              </a:pPr>
              <a:r>
                <a:rPr lang="en-US" altLang="ko-KR" dirty="0">
                  <a:solidFill>
                    <a:srgbClr val="000000"/>
                  </a:solidFill>
                </a:rPr>
                <a:t>- </a:t>
              </a:r>
              <a:r>
                <a:rPr lang="ko-KR" altLang="en-US" dirty="0">
                  <a:solidFill>
                    <a:srgbClr val="000000"/>
                  </a:solidFill>
                </a:rPr>
                <a:t>파일유무에 따라 이미지출력</a:t>
              </a:r>
              <a:r>
                <a:rPr lang="en-US" altLang="ko-KR" dirty="0">
                  <a:solidFill>
                    <a:srgbClr val="000000"/>
                  </a:solidFill>
                </a:rPr>
                <a:t>.</a:t>
              </a:r>
            </a:p>
          </p:txBody>
        </p:sp>
        <p:sp>
          <p:nvSpPr>
            <p:cNvPr id="11310" name="Line 10">
              <a:extLst>
                <a:ext uri="{FF2B5EF4-FFF2-40B4-BE49-F238E27FC236}">
                  <a16:creationId xmlns:a16="http://schemas.microsoft.com/office/drawing/2014/main" id="{D90BD6D3-AAF0-43DE-BF61-FFB1A35F952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77" y="825"/>
              <a:ext cx="0" cy="88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311" name="Line 11">
              <a:extLst>
                <a:ext uri="{FF2B5EF4-FFF2-40B4-BE49-F238E27FC236}">
                  <a16:creationId xmlns:a16="http://schemas.microsoft.com/office/drawing/2014/main" id="{DBBB8555-D9AA-4839-BE12-5862D5F2CF1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17" y="1274"/>
              <a:ext cx="1580" cy="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312" name="Line 12">
              <a:extLst>
                <a:ext uri="{FF2B5EF4-FFF2-40B4-BE49-F238E27FC236}">
                  <a16:creationId xmlns:a16="http://schemas.microsoft.com/office/drawing/2014/main" id="{50210B27-5266-47D2-A07F-FBB0DF3AEB9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17" y="825"/>
              <a:ext cx="0" cy="88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313" name="Line 13">
              <a:extLst>
                <a:ext uri="{FF2B5EF4-FFF2-40B4-BE49-F238E27FC236}">
                  <a16:creationId xmlns:a16="http://schemas.microsoft.com/office/drawing/2014/main" id="{A012D689-5D2F-4F6A-AA11-DF1237C4F5F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198" y="825"/>
              <a:ext cx="0" cy="88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314" name="Line 14">
              <a:extLst>
                <a:ext uri="{FF2B5EF4-FFF2-40B4-BE49-F238E27FC236}">
                  <a16:creationId xmlns:a16="http://schemas.microsoft.com/office/drawing/2014/main" id="{90EBB9F9-356B-4908-B6AD-029668E0608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17" y="825"/>
              <a:ext cx="1580" cy="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315" name="Line 15">
              <a:extLst>
                <a:ext uri="{FF2B5EF4-FFF2-40B4-BE49-F238E27FC236}">
                  <a16:creationId xmlns:a16="http://schemas.microsoft.com/office/drawing/2014/main" id="{5047868E-1AD5-4898-817E-FDACC5E1D81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17" y="1706"/>
              <a:ext cx="1580" cy="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</p:grpSp>
      <p:sp>
        <p:nvSpPr>
          <p:cNvPr id="11271" name="Text Box 16">
            <a:extLst>
              <a:ext uri="{FF2B5EF4-FFF2-40B4-BE49-F238E27FC236}">
                <a16:creationId xmlns:a16="http://schemas.microsoft.com/office/drawing/2014/main" id="{C7036C99-7483-47E5-8923-F56A86471E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38938" y="857250"/>
            <a:ext cx="857250" cy="214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6000" tIns="46800" rIns="36000" bIns="46800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pPr algn="r" eaLnBrk="1" hangingPunct="1">
              <a:spcBef>
                <a:spcPts val="200"/>
              </a:spcBef>
              <a:buClrTx/>
              <a:buFontTx/>
              <a:buNone/>
            </a:pPr>
            <a:r>
              <a:rPr lang="en-US" altLang="ko-KR">
                <a:solidFill>
                  <a:srgbClr val="000000"/>
                </a:solidFill>
              </a:rPr>
              <a:t>1</a:t>
            </a:r>
          </a:p>
        </p:txBody>
      </p:sp>
      <p:grpSp>
        <p:nvGrpSpPr>
          <p:cNvPr id="11272" name="Group 17">
            <a:extLst>
              <a:ext uri="{FF2B5EF4-FFF2-40B4-BE49-F238E27FC236}">
                <a16:creationId xmlns:a16="http://schemas.microsoft.com/office/drawing/2014/main" id="{FF45D4BA-F718-4E84-A1FD-21C1180C3181}"/>
              </a:ext>
            </a:extLst>
          </p:cNvPr>
          <p:cNvGrpSpPr>
            <a:grpSpLocks/>
          </p:cNvGrpSpPr>
          <p:nvPr/>
        </p:nvGrpSpPr>
        <p:grpSpPr bwMode="auto">
          <a:xfrm>
            <a:off x="7329488" y="5559425"/>
            <a:ext cx="2516187" cy="942975"/>
            <a:chOff x="4617" y="3502"/>
            <a:chExt cx="1585" cy="594"/>
          </a:xfrm>
        </p:grpSpPr>
        <p:sp>
          <p:nvSpPr>
            <p:cNvPr id="11294" name="Rectangle 18">
              <a:extLst>
                <a:ext uri="{FF2B5EF4-FFF2-40B4-BE49-F238E27FC236}">
                  <a16:creationId xmlns:a16="http://schemas.microsoft.com/office/drawing/2014/main" id="{702F8A78-8135-440E-8ED4-941F8A6CE9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7" y="3502"/>
              <a:ext cx="1585" cy="133"/>
            </a:xfrm>
            <a:prstGeom prst="rect">
              <a:avLst/>
            </a:prstGeom>
            <a:solidFill>
              <a:srgbClr val="7F7F7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1pPr>
              <a:lvl2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2pPr>
              <a:lvl3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3pPr>
              <a:lvl4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4pPr>
              <a:lvl5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9pPr>
            </a:lstStyle>
            <a:p>
              <a:pPr eaLnBrk="1" hangingPunct="1">
                <a:spcBef>
                  <a:spcPts val="200"/>
                </a:spcBef>
                <a:buClrTx/>
                <a:buFontTx/>
                <a:buNone/>
              </a:pPr>
              <a:r>
                <a:rPr lang="en-US" altLang="ko-KR">
                  <a:solidFill>
                    <a:srgbClr val="FFFFFF"/>
                  </a:solidFill>
                </a:rPr>
                <a:t>Table Information</a:t>
              </a:r>
            </a:p>
          </p:txBody>
        </p:sp>
        <p:sp>
          <p:nvSpPr>
            <p:cNvPr id="11295" name="Rectangle 19">
              <a:extLst>
                <a:ext uri="{FF2B5EF4-FFF2-40B4-BE49-F238E27FC236}">
                  <a16:creationId xmlns:a16="http://schemas.microsoft.com/office/drawing/2014/main" id="{DDEB08D4-8823-41A5-ACF8-4EC231F4D4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7" y="3636"/>
              <a:ext cx="407" cy="2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endParaRPr lang="ko-KR" altLang="en-US"/>
            </a:p>
          </p:txBody>
        </p:sp>
        <p:sp>
          <p:nvSpPr>
            <p:cNvPr id="11296" name="Rectangle 20">
              <a:extLst>
                <a:ext uri="{FF2B5EF4-FFF2-40B4-BE49-F238E27FC236}">
                  <a16:creationId xmlns:a16="http://schemas.microsoft.com/office/drawing/2014/main" id="{A694A9DA-46F6-4D26-A788-5EEB71FFD8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25" y="3636"/>
              <a:ext cx="1177" cy="2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endParaRPr lang="ko-KR" altLang="en-US"/>
            </a:p>
          </p:txBody>
        </p:sp>
        <p:sp>
          <p:nvSpPr>
            <p:cNvPr id="11297" name="Rectangle 21">
              <a:extLst>
                <a:ext uri="{FF2B5EF4-FFF2-40B4-BE49-F238E27FC236}">
                  <a16:creationId xmlns:a16="http://schemas.microsoft.com/office/drawing/2014/main" id="{60502524-07C2-4E8B-B2B1-4E50DDDC97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7" y="3924"/>
              <a:ext cx="407" cy="1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endParaRPr lang="ko-KR" altLang="en-US"/>
            </a:p>
          </p:txBody>
        </p:sp>
        <p:sp>
          <p:nvSpPr>
            <p:cNvPr id="11298" name="Rectangle 22">
              <a:extLst>
                <a:ext uri="{FF2B5EF4-FFF2-40B4-BE49-F238E27FC236}">
                  <a16:creationId xmlns:a16="http://schemas.microsoft.com/office/drawing/2014/main" id="{224CBD6B-FCA8-49D8-A54C-7E93B8D682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25" y="3924"/>
              <a:ext cx="1177" cy="1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endParaRPr lang="ko-KR" altLang="en-US"/>
            </a:p>
          </p:txBody>
        </p:sp>
        <p:sp>
          <p:nvSpPr>
            <p:cNvPr id="11299" name="Line 23">
              <a:extLst>
                <a:ext uri="{FF2B5EF4-FFF2-40B4-BE49-F238E27FC236}">
                  <a16:creationId xmlns:a16="http://schemas.microsoft.com/office/drawing/2014/main" id="{47CF2C81-CF45-4BD3-A07A-879B08B2A08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25" y="3636"/>
              <a:ext cx="0" cy="46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300" name="Line 24">
              <a:extLst>
                <a:ext uri="{FF2B5EF4-FFF2-40B4-BE49-F238E27FC236}">
                  <a16:creationId xmlns:a16="http://schemas.microsoft.com/office/drawing/2014/main" id="{769C6944-5A8A-48D7-B6EB-8B97796CE71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17" y="3636"/>
              <a:ext cx="1585" cy="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301" name="Line 25">
              <a:extLst>
                <a:ext uri="{FF2B5EF4-FFF2-40B4-BE49-F238E27FC236}">
                  <a16:creationId xmlns:a16="http://schemas.microsoft.com/office/drawing/2014/main" id="{44988C47-9FC4-4355-9084-66A01643F71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17" y="3924"/>
              <a:ext cx="1585" cy="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302" name="Line 26">
              <a:extLst>
                <a:ext uri="{FF2B5EF4-FFF2-40B4-BE49-F238E27FC236}">
                  <a16:creationId xmlns:a16="http://schemas.microsoft.com/office/drawing/2014/main" id="{C4349503-E1DA-4666-89E7-63BDCA0619D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17" y="3502"/>
              <a:ext cx="0" cy="59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303" name="Line 27">
              <a:extLst>
                <a:ext uri="{FF2B5EF4-FFF2-40B4-BE49-F238E27FC236}">
                  <a16:creationId xmlns:a16="http://schemas.microsoft.com/office/drawing/2014/main" id="{E1CDE444-DF8E-4013-8D7D-F592314C80F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203" y="3502"/>
              <a:ext cx="0" cy="59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304" name="Line 28">
              <a:extLst>
                <a:ext uri="{FF2B5EF4-FFF2-40B4-BE49-F238E27FC236}">
                  <a16:creationId xmlns:a16="http://schemas.microsoft.com/office/drawing/2014/main" id="{1CB282CD-07FC-4C61-BAAE-043CD1F61EE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17" y="3502"/>
              <a:ext cx="1585" cy="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305" name="Line 29">
              <a:extLst>
                <a:ext uri="{FF2B5EF4-FFF2-40B4-BE49-F238E27FC236}">
                  <a16:creationId xmlns:a16="http://schemas.microsoft.com/office/drawing/2014/main" id="{0E5CA0C2-BDB9-4A85-91E9-F14963608B2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17" y="4097"/>
              <a:ext cx="1585" cy="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1042993" y="639991"/>
            <a:ext cx="1512168" cy="21544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수강신청 사이트</a:t>
            </a:r>
            <a:r>
              <a:rPr lang="en-US" altLang="ko-KR" dirty="0">
                <a:solidFill>
                  <a:schemeClr val="tx1"/>
                </a:solidFill>
              </a:rPr>
              <a:t>(KOSMO)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6738938" y="641806"/>
            <a:ext cx="590550" cy="21544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8194153" y="641806"/>
            <a:ext cx="1653109" cy="21544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조성기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8194153" y="862013"/>
            <a:ext cx="1651522" cy="21544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1" name="Text Box 3">
            <a:extLst>
              <a:ext uri="{FF2B5EF4-FFF2-40B4-BE49-F238E27FC236}">
                <a16:creationId xmlns:a16="http://schemas.microsoft.com/office/drawing/2014/main" id="{6D0588B0-553D-47A2-BF61-FDF7EF682B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2993" y="851839"/>
            <a:ext cx="1512168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6000" rIns="36000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pPr algn="ctr" eaLnBrk="1" hangingPunct="1">
              <a:spcBef>
                <a:spcPts val="200"/>
              </a:spcBef>
              <a:buClrTx/>
              <a:buFontTx/>
              <a:buNone/>
            </a:pPr>
            <a:r>
              <a:rPr lang="ko-KR" altLang="en-US" dirty="0">
                <a:solidFill>
                  <a:srgbClr val="000000"/>
                </a:solidFill>
              </a:rPr>
              <a:t>학생</a:t>
            </a:r>
            <a:r>
              <a:rPr lang="en-US" altLang="ko-KR" dirty="0">
                <a:solidFill>
                  <a:srgbClr val="000000"/>
                </a:solidFill>
              </a:rPr>
              <a:t>.</a:t>
            </a:r>
            <a:endParaRPr lang="ko-KR" altLang="ko-KR" dirty="0">
              <a:solidFill>
                <a:srgbClr val="000000"/>
              </a:solidFill>
            </a:endParaRPr>
          </a:p>
        </p:txBody>
      </p:sp>
      <p:sp>
        <p:nvSpPr>
          <p:cNvPr id="6" name="타원 5"/>
          <p:cNvSpPr/>
          <p:nvPr/>
        </p:nvSpPr>
        <p:spPr bwMode="auto">
          <a:xfrm>
            <a:off x="5976598" y="1761932"/>
            <a:ext cx="166385" cy="161776"/>
          </a:xfrm>
          <a:prstGeom prst="ellipse">
            <a:avLst/>
          </a:prstGeom>
          <a:solidFill>
            <a:srgbClr val="FF0000">
              <a:alpha val="44000"/>
            </a:srgbClr>
          </a:solidFill>
          <a:ln w="9525" cap="flat" cmpd="sng" algn="ctr">
            <a:solidFill>
              <a:schemeClr val="accent1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kumimoji="0" lang="ko-KR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6" name="타원 65"/>
          <p:cNvSpPr/>
          <p:nvPr/>
        </p:nvSpPr>
        <p:spPr bwMode="auto">
          <a:xfrm>
            <a:off x="6465962" y="5157192"/>
            <a:ext cx="166385" cy="161776"/>
          </a:xfrm>
          <a:prstGeom prst="ellipse">
            <a:avLst/>
          </a:prstGeom>
          <a:solidFill>
            <a:srgbClr val="FF0000">
              <a:alpha val="44000"/>
            </a:srgbClr>
          </a:solidFill>
          <a:ln w="9525" cap="flat" cmpd="sng" algn="ctr">
            <a:solidFill>
              <a:schemeClr val="accent1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kumimoji="0" lang="ko-KR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7" name="타원 66"/>
          <p:cNvSpPr/>
          <p:nvPr/>
        </p:nvSpPr>
        <p:spPr bwMode="auto">
          <a:xfrm>
            <a:off x="6826002" y="2715574"/>
            <a:ext cx="166385" cy="161776"/>
          </a:xfrm>
          <a:prstGeom prst="ellipse">
            <a:avLst/>
          </a:prstGeom>
          <a:solidFill>
            <a:srgbClr val="FF0000">
              <a:alpha val="44000"/>
            </a:srgbClr>
          </a:solidFill>
          <a:ln w="9525" cap="flat" cmpd="sng" algn="ctr">
            <a:solidFill>
              <a:schemeClr val="accent1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r>
              <a:rPr kumimoji="0" lang="en-US" altLang="ko-KR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kumimoji="0" lang="ko-KR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/>
          <p:cNvSpPr/>
          <p:nvPr/>
        </p:nvSpPr>
        <p:spPr bwMode="auto">
          <a:xfrm>
            <a:off x="6393954" y="5157192"/>
            <a:ext cx="640259" cy="21602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ko-KR" altLang="en-US" sz="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47" name="Group 42">
            <a:extLst>
              <a:ext uri="{FF2B5EF4-FFF2-40B4-BE49-F238E27FC236}">
                <a16:creationId xmlns:a16="http://schemas.microsoft.com/office/drawing/2014/main" id="{3F241DE8-3F09-48BA-A9BF-6978F824CE30}"/>
              </a:ext>
            </a:extLst>
          </p:cNvPr>
          <p:cNvGrpSpPr>
            <a:grpSpLocks/>
          </p:cNvGrpSpPr>
          <p:nvPr/>
        </p:nvGrpSpPr>
        <p:grpSpPr bwMode="auto">
          <a:xfrm>
            <a:off x="7337425" y="1285685"/>
            <a:ext cx="2508250" cy="684213"/>
            <a:chOff x="4622" y="2136"/>
            <a:chExt cx="1580" cy="431"/>
          </a:xfrm>
        </p:grpSpPr>
        <p:sp>
          <p:nvSpPr>
            <p:cNvPr id="48" name="Rectangle 43">
              <a:extLst>
                <a:ext uri="{FF2B5EF4-FFF2-40B4-BE49-F238E27FC236}">
                  <a16:creationId xmlns:a16="http://schemas.microsoft.com/office/drawing/2014/main" id="{D0676798-1C80-4F3D-8795-0CC41A02DE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2" y="2136"/>
              <a:ext cx="159" cy="431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rIns="0" anchor="ctr"/>
            <a:lstStyle>
              <a:lvl1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1pPr>
              <a:lvl2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2pPr>
              <a:lvl3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3pPr>
              <a:lvl4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4pPr>
              <a:lvl5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9pPr>
            </a:lstStyle>
            <a:p>
              <a:pPr algn="ctr" eaLnBrk="1" hangingPunct="1">
                <a:spcBef>
                  <a:spcPts val="200"/>
                </a:spcBef>
                <a:buClrTx/>
                <a:buFontTx/>
                <a:buNone/>
              </a:pPr>
              <a:endParaRPr lang="en-US" altLang="ko-KR" dirty="0">
                <a:solidFill>
                  <a:srgbClr val="000000"/>
                </a:solidFill>
              </a:endParaRPr>
            </a:p>
          </p:txBody>
        </p:sp>
        <p:sp>
          <p:nvSpPr>
            <p:cNvPr id="49" name="Rectangle 44">
              <a:extLst>
                <a:ext uri="{FF2B5EF4-FFF2-40B4-BE49-F238E27FC236}">
                  <a16:creationId xmlns:a16="http://schemas.microsoft.com/office/drawing/2014/main" id="{8396132D-4771-4917-92E8-B201B86B46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82" y="2136"/>
              <a:ext cx="1420" cy="4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1pPr>
              <a:lvl2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2pPr>
              <a:lvl3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3pPr>
              <a:lvl4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4pPr>
              <a:lvl5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9pPr>
            </a:lstStyle>
            <a:p>
              <a:pPr eaLnBrk="1" hangingPunct="1">
                <a:spcBef>
                  <a:spcPts val="200"/>
                </a:spcBef>
                <a:buClrTx/>
                <a:buFontTx/>
                <a:buNone/>
              </a:pPr>
              <a:r>
                <a:rPr lang="ko-KR" altLang="en-US" b="1" dirty="0">
                  <a:solidFill>
                    <a:srgbClr val="000000"/>
                  </a:solidFill>
                </a:rPr>
                <a:t>학생 공지사항</a:t>
              </a:r>
              <a:r>
                <a:rPr lang="en-US" altLang="ko-KR" b="1" dirty="0">
                  <a:solidFill>
                    <a:srgbClr val="000000"/>
                  </a:solidFill>
                </a:rPr>
                <a:t>. </a:t>
              </a:r>
            </a:p>
            <a:p>
              <a:pPr marL="171450" indent="-171450" eaLnBrk="1" hangingPunct="1">
                <a:spcBef>
                  <a:spcPts val="200"/>
                </a:spcBef>
                <a:buClrTx/>
                <a:buFontTx/>
                <a:buChar char="-"/>
              </a:pPr>
              <a:r>
                <a:rPr lang="ko-KR" altLang="en-US" b="1" dirty="0">
                  <a:solidFill>
                    <a:srgbClr val="000000"/>
                  </a:solidFill>
                </a:rPr>
                <a:t>관리자</a:t>
              </a:r>
              <a:r>
                <a:rPr lang="en-US" altLang="ko-KR" b="1" dirty="0">
                  <a:solidFill>
                    <a:srgbClr val="000000"/>
                  </a:solidFill>
                </a:rPr>
                <a:t>. </a:t>
              </a:r>
              <a:r>
                <a:rPr lang="ko-KR" altLang="en-US" b="1" dirty="0">
                  <a:solidFill>
                    <a:srgbClr val="000000"/>
                  </a:solidFill>
                </a:rPr>
                <a:t>강사가 쓴 공지사항을 보여주고</a:t>
              </a:r>
              <a:endParaRPr lang="en-US" altLang="ko-KR" b="1" dirty="0">
                <a:solidFill>
                  <a:srgbClr val="000000"/>
                </a:solidFill>
              </a:endParaRPr>
            </a:p>
            <a:p>
              <a:pPr marL="171450" indent="-171450" eaLnBrk="1" hangingPunct="1">
                <a:spcBef>
                  <a:spcPts val="200"/>
                </a:spcBef>
                <a:buClrTx/>
                <a:buFontTx/>
                <a:buChar char="-"/>
              </a:pPr>
              <a:r>
                <a:rPr lang="ko-KR" altLang="en-US" b="1" dirty="0">
                  <a:solidFill>
                    <a:srgbClr val="000000"/>
                  </a:solidFill>
                </a:rPr>
                <a:t>학생은 읽기기능만 가능</a:t>
              </a:r>
              <a:r>
                <a:rPr lang="en-US" altLang="ko-KR" b="1" dirty="0">
                  <a:solidFill>
                    <a:srgbClr val="000000"/>
                  </a:solidFill>
                </a:rPr>
                <a:t>.</a:t>
              </a:r>
              <a:endParaRPr lang="ko-KR" altLang="ko-KR" b="1" dirty="0">
                <a:solidFill>
                  <a:srgbClr val="000000"/>
                </a:solidFill>
              </a:endParaRPr>
            </a:p>
          </p:txBody>
        </p:sp>
        <p:sp>
          <p:nvSpPr>
            <p:cNvPr id="50" name="Line 45">
              <a:extLst>
                <a:ext uri="{FF2B5EF4-FFF2-40B4-BE49-F238E27FC236}">
                  <a16:creationId xmlns:a16="http://schemas.microsoft.com/office/drawing/2014/main" id="{07F340BD-1073-4439-B40D-C76E47323A3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82" y="2136"/>
              <a:ext cx="0" cy="431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51" name="Line 46">
              <a:extLst>
                <a:ext uri="{FF2B5EF4-FFF2-40B4-BE49-F238E27FC236}">
                  <a16:creationId xmlns:a16="http://schemas.microsoft.com/office/drawing/2014/main" id="{BE6EAD2E-BC41-4F06-890A-8D573768C37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22" y="2136"/>
              <a:ext cx="0" cy="431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52" name="Line 47">
              <a:extLst>
                <a:ext uri="{FF2B5EF4-FFF2-40B4-BE49-F238E27FC236}">
                  <a16:creationId xmlns:a16="http://schemas.microsoft.com/office/drawing/2014/main" id="{F7CB9DA5-5C43-4856-B9B9-6FB6C5556AD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203" y="2136"/>
              <a:ext cx="0" cy="431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53" name="Line 48">
              <a:extLst>
                <a:ext uri="{FF2B5EF4-FFF2-40B4-BE49-F238E27FC236}">
                  <a16:creationId xmlns:a16="http://schemas.microsoft.com/office/drawing/2014/main" id="{AB18F340-6258-4751-A1CC-08A005F66ED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22" y="2136"/>
              <a:ext cx="1580" cy="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54" name="Line 49">
              <a:extLst>
                <a:ext uri="{FF2B5EF4-FFF2-40B4-BE49-F238E27FC236}">
                  <a16:creationId xmlns:a16="http://schemas.microsoft.com/office/drawing/2014/main" id="{856F0F67-6213-46D5-A7DC-F9E9579F4ED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22" y="2568"/>
              <a:ext cx="1580" cy="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</p:grp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1342268"/>
            <a:ext cx="7008083" cy="47406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5" name="타원 54"/>
          <p:cNvSpPr/>
          <p:nvPr/>
        </p:nvSpPr>
        <p:spPr bwMode="auto">
          <a:xfrm>
            <a:off x="3121328" y="2590304"/>
            <a:ext cx="166385" cy="161776"/>
          </a:xfrm>
          <a:prstGeom prst="ellipse">
            <a:avLst/>
          </a:prstGeom>
          <a:solidFill>
            <a:srgbClr val="FF0000">
              <a:alpha val="44000"/>
            </a:srgbClr>
          </a:solidFill>
          <a:ln w="9525" cap="flat" cmpd="sng" algn="ctr">
            <a:solidFill>
              <a:schemeClr val="accent1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kumimoji="0" lang="ko-KR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9" name="타원 58"/>
          <p:cNvSpPr/>
          <p:nvPr/>
        </p:nvSpPr>
        <p:spPr bwMode="auto">
          <a:xfrm>
            <a:off x="5363473" y="1753938"/>
            <a:ext cx="166385" cy="161776"/>
          </a:xfrm>
          <a:prstGeom prst="ellipse">
            <a:avLst/>
          </a:prstGeom>
          <a:solidFill>
            <a:srgbClr val="FF0000">
              <a:alpha val="44000"/>
            </a:srgbClr>
          </a:solidFill>
          <a:ln w="9525" cap="flat" cmpd="sng" algn="ctr">
            <a:solidFill>
              <a:schemeClr val="accent1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kumimoji="0" lang="ko-KR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0" name="타원 59"/>
          <p:cNvSpPr/>
          <p:nvPr/>
        </p:nvSpPr>
        <p:spPr bwMode="auto">
          <a:xfrm>
            <a:off x="4233714" y="4249868"/>
            <a:ext cx="166385" cy="161776"/>
          </a:xfrm>
          <a:prstGeom prst="ellipse">
            <a:avLst/>
          </a:prstGeom>
          <a:solidFill>
            <a:srgbClr val="FF0000">
              <a:alpha val="44000"/>
            </a:srgbClr>
          </a:solidFill>
          <a:ln w="9525" cap="flat" cmpd="sng" algn="ctr">
            <a:solidFill>
              <a:schemeClr val="accent1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kumimoji="0" lang="ko-KR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80" name="Group 5">
            <a:extLst>
              <a:ext uri="{FF2B5EF4-FFF2-40B4-BE49-F238E27FC236}">
                <a16:creationId xmlns:a16="http://schemas.microsoft.com/office/drawing/2014/main" id="{48B4170D-42BA-43C1-87C3-776FD5901F7A}"/>
              </a:ext>
            </a:extLst>
          </p:cNvPr>
          <p:cNvGrpSpPr>
            <a:grpSpLocks/>
          </p:cNvGrpSpPr>
          <p:nvPr/>
        </p:nvGrpSpPr>
        <p:grpSpPr bwMode="auto">
          <a:xfrm>
            <a:off x="7339013" y="3373917"/>
            <a:ext cx="2508250" cy="1397000"/>
            <a:chOff x="4617" y="825"/>
            <a:chExt cx="1580" cy="880"/>
          </a:xfrm>
        </p:grpSpPr>
        <p:sp>
          <p:nvSpPr>
            <p:cNvPr id="81" name="Rectangle 6">
              <a:extLst>
                <a:ext uri="{FF2B5EF4-FFF2-40B4-BE49-F238E27FC236}">
                  <a16:creationId xmlns:a16="http://schemas.microsoft.com/office/drawing/2014/main" id="{B022D5AE-8035-4C22-BCF5-879C13FC97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7" y="825"/>
              <a:ext cx="159" cy="448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rIns="0" anchor="ctr"/>
            <a:lstStyle>
              <a:lvl1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1pPr>
              <a:lvl2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2pPr>
              <a:lvl3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3pPr>
              <a:lvl4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4pPr>
              <a:lvl5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9pPr>
            </a:lstStyle>
            <a:p>
              <a:pPr algn="ctr" eaLnBrk="1" hangingPunct="1">
                <a:spcBef>
                  <a:spcPts val="200"/>
                </a:spcBef>
                <a:buClrTx/>
                <a:buFontTx/>
                <a:buNone/>
              </a:pPr>
              <a:r>
                <a:rPr lang="en-US" altLang="ko-KR" dirty="0">
                  <a:solidFill>
                    <a:srgbClr val="000000"/>
                  </a:solidFill>
                </a:rPr>
                <a:t>3</a:t>
              </a:r>
            </a:p>
          </p:txBody>
        </p:sp>
        <p:sp>
          <p:nvSpPr>
            <p:cNvPr id="82" name="Rectangle 7">
              <a:extLst>
                <a:ext uri="{FF2B5EF4-FFF2-40B4-BE49-F238E27FC236}">
                  <a16:creationId xmlns:a16="http://schemas.microsoft.com/office/drawing/2014/main" id="{F947E815-D647-4450-8A7B-82A9D6FF42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77" y="825"/>
              <a:ext cx="1420" cy="4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1pPr>
              <a:lvl2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2pPr>
              <a:lvl3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3pPr>
              <a:lvl4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4pPr>
              <a:lvl5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9pPr>
            </a:lstStyle>
            <a:p>
              <a:pPr eaLnBrk="1" hangingPunct="1">
                <a:spcBef>
                  <a:spcPts val="200"/>
                </a:spcBef>
                <a:buClrTx/>
              </a:pPr>
              <a:r>
                <a:rPr lang="en-US" altLang="ko-KR" dirty="0">
                  <a:solidFill>
                    <a:srgbClr val="000000"/>
                  </a:solidFill>
                </a:rPr>
                <a:t>-</a:t>
              </a:r>
              <a:r>
                <a:rPr lang="ko-KR" altLang="en-US" dirty="0" err="1">
                  <a:solidFill>
                    <a:srgbClr val="000000"/>
                  </a:solidFill>
                </a:rPr>
                <a:t>페이징</a:t>
              </a:r>
              <a:r>
                <a:rPr lang="ko-KR" altLang="en-US" dirty="0">
                  <a:solidFill>
                    <a:srgbClr val="000000"/>
                  </a:solidFill>
                </a:rPr>
                <a:t> 처리</a:t>
              </a:r>
              <a:endParaRPr lang="en-US" altLang="ko-KR" dirty="0">
                <a:solidFill>
                  <a:srgbClr val="000000"/>
                </a:solidFill>
              </a:endParaRPr>
            </a:p>
          </p:txBody>
        </p:sp>
        <p:sp>
          <p:nvSpPr>
            <p:cNvPr id="83" name="Rectangle 8">
              <a:extLst>
                <a:ext uri="{FF2B5EF4-FFF2-40B4-BE49-F238E27FC236}">
                  <a16:creationId xmlns:a16="http://schemas.microsoft.com/office/drawing/2014/main" id="{AE187F4E-90A8-4BF3-9656-780292BAE5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7" y="1274"/>
              <a:ext cx="159" cy="431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rIns="0" anchor="ctr"/>
            <a:lstStyle>
              <a:lvl1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1pPr>
              <a:lvl2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2pPr>
              <a:lvl3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3pPr>
              <a:lvl4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4pPr>
              <a:lvl5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9pPr>
            </a:lstStyle>
            <a:p>
              <a:pPr algn="ctr" eaLnBrk="1" hangingPunct="1">
                <a:spcBef>
                  <a:spcPts val="200"/>
                </a:spcBef>
                <a:buClrTx/>
                <a:buFontTx/>
                <a:buNone/>
              </a:pPr>
              <a:r>
                <a:rPr lang="en-US" altLang="ko-KR" dirty="0">
                  <a:solidFill>
                    <a:srgbClr val="000000"/>
                  </a:solidFill>
                </a:rPr>
                <a:t>4</a:t>
              </a:r>
            </a:p>
          </p:txBody>
        </p:sp>
        <p:sp>
          <p:nvSpPr>
            <p:cNvPr id="84" name="Rectangle 9">
              <a:extLst>
                <a:ext uri="{FF2B5EF4-FFF2-40B4-BE49-F238E27FC236}">
                  <a16:creationId xmlns:a16="http://schemas.microsoft.com/office/drawing/2014/main" id="{430B0957-A276-441C-A7CA-FB0B430E81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77" y="1274"/>
              <a:ext cx="1420" cy="4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1pPr>
              <a:lvl2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2pPr>
              <a:lvl3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3pPr>
              <a:lvl4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4pPr>
              <a:lvl5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9pPr>
            </a:lstStyle>
            <a:p>
              <a:pPr eaLnBrk="1" hangingPunct="1">
                <a:spcBef>
                  <a:spcPts val="200"/>
                </a:spcBef>
                <a:buClrTx/>
                <a:buFontTx/>
                <a:buNone/>
              </a:pPr>
              <a:endParaRPr lang="en-US" altLang="ko-KR" dirty="0">
                <a:solidFill>
                  <a:srgbClr val="000000"/>
                </a:solidFill>
              </a:endParaRPr>
            </a:p>
          </p:txBody>
        </p:sp>
        <p:sp>
          <p:nvSpPr>
            <p:cNvPr id="85" name="Line 10">
              <a:extLst>
                <a:ext uri="{FF2B5EF4-FFF2-40B4-BE49-F238E27FC236}">
                  <a16:creationId xmlns:a16="http://schemas.microsoft.com/office/drawing/2014/main" id="{D90BD6D3-AAF0-43DE-BF61-FFB1A35F952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77" y="825"/>
              <a:ext cx="0" cy="88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86" name="Line 11">
              <a:extLst>
                <a:ext uri="{FF2B5EF4-FFF2-40B4-BE49-F238E27FC236}">
                  <a16:creationId xmlns:a16="http://schemas.microsoft.com/office/drawing/2014/main" id="{DBBB8555-D9AA-4839-BE12-5862D5F2CF1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17" y="1274"/>
              <a:ext cx="1580" cy="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87" name="Line 12">
              <a:extLst>
                <a:ext uri="{FF2B5EF4-FFF2-40B4-BE49-F238E27FC236}">
                  <a16:creationId xmlns:a16="http://schemas.microsoft.com/office/drawing/2014/main" id="{50210B27-5266-47D2-A07F-FBB0DF3AEB9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17" y="825"/>
              <a:ext cx="0" cy="88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88" name="Line 13">
              <a:extLst>
                <a:ext uri="{FF2B5EF4-FFF2-40B4-BE49-F238E27FC236}">
                  <a16:creationId xmlns:a16="http://schemas.microsoft.com/office/drawing/2014/main" id="{A012D689-5D2F-4F6A-AA11-DF1237C4F5F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198" y="825"/>
              <a:ext cx="0" cy="88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89" name="Line 14">
              <a:extLst>
                <a:ext uri="{FF2B5EF4-FFF2-40B4-BE49-F238E27FC236}">
                  <a16:creationId xmlns:a16="http://schemas.microsoft.com/office/drawing/2014/main" id="{90EBB9F9-356B-4908-B6AD-029668E0608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17" y="825"/>
              <a:ext cx="1580" cy="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90" name="Line 15">
              <a:extLst>
                <a:ext uri="{FF2B5EF4-FFF2-40B4-BE49-F238E27FC236}">
                  <a16:creationId xmlns:a16="http://schemas.microsoft.com/office/drawing/2014/main" id="{5047868E-1AD5-4898-817E-FDACC5E1D81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17" y="1706"/>
              <a:ext cx="1580" cy="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85702106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Text Box 1">
            <a:extLst>
              <a:ext uri="{FF2B5EF4-FFF2-40B4-BE49-F238E27FC236}">
                <a16:creationId xmlns:a16="http://schemas.microsoft.com/office/drawing/2014/main" id="{A3ADCBFF-7D42-4637-8DF6-73053A262C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975" y="1588"/>
            <a:ext cx="3457575" cy="346075"/>
          </a:xfrm>
          <a:prstGeom prst="rect">
            <a:avLst/>
          </a:prstGeom>
          <a:noFill/>
          <a:ln>
            <a:noFill/>
          </a:ln>
          <a:effectLst/>
        </p:spPr>
        <p:txBody>
          <a:bodyPr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buSzPct val="100000"/>
              <a:defRPr/>
            </a:pPr>
            <a:r>
              <a:rPr lang="en-US" altLang="ko-KR" sz="160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HY견고딕" panose="02030600000101010101" pitchFamily="18" charset="-127"/>
              </a:rPr>
              <a:t>LMS</a:t>
            </a:r>
          </a:p>
        </p:txBody>
      </p:sp>
      <p:sp>
        <p:nvSpPr>
          <p:cNvPr id="11268" name="Text Box 3">
            <a:extLst>
              <a:ext uri="{FF2B5EF4-FFF2-40B4-BE49-F238E27FC236}">
                <a16:creationId xmlns:a16="http://schemas.microsoft.com/office/drawing/2014/main" id="{6D0588B0-553D-47A2-BF61-FDF7EF682B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98205" y="633413"/>
            <a:ext cx="2879725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6000" rIns="36000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pPr algn="ctr" eaLnBrk="1" hangingPunct="1">
              <a:spcBef>
                <a:spcPts val="200"/>
              </a:spcBef>
              <a:buClrTx/>
              <a:buFontTx/>
              <a:buNone/>
            </a:pPr>
            <a:r>
              <a:rPr lang="ko-KR" altLang="en-US" dirty="0">
                <a:solidFill>
                  <a:srgbClr val="000000"/>
                </a:solidFill>
              </a:rPr>
              <a:t>학습지원</a:t>
            </a:r>
            <a:r>
              <a:rPr lang="en-US" altLang="ko-KR" dirty="0">
                <a:solidFill>
                  <a:srgbClr val="000000"/>
                </a:solidFill>
              </a:rPr>
              <a:t>/</a:t>
            </a:r>
            <a:r>
              <a:rPr lang="ko-KR" altLang="en-US" dirty="0">
                <a:solidFill>
                  <a:srgbClr val="000000"/>
                </a:solidFill>
              </a:rPr>
              <a:t>공지사항</a:t>
            </a:r>
            <a:r>
              <a:rPr lang="en-US" altLang="ko-KR" dirty="0">
                <a:solidFill>
                  <a:srgbClr val="000000"/>
                </a:solidFill>
              </a:rPr>
              <a:t>/</a:t>
            </a:r>
            <a:r>
              <a:rPr lang="ko-KR" altLang="en-US" dirty="0">
                <a:solidFill>
                  <a:srgbClr val="000000"/>
                </a:solidFill>
              </a:rPr>
              <a:t>상세보기</a:t>
            </a:r>
            <a:endParaRPr lang="ko-KR" altLang="ko-KR" dirty="0">
              <a:solidFill>
                <a:srgbClr val="000000"/>
              </a:solidFill>
            </a:endParaRPr>
          </a:p>
        </p:txBody>
      </p:sp>
      <p:sp>
        <p:nvSpPr>
          <p:cNvPr id="11271" name="Text Box 16">
            <a:extLst>
              <a:ext uri="{FF2B5EF4-FFF2-40B4-BE49-F238E27FC236}">
                <a16:creationId xmlns:a16="http://schemas.microsoft.com/office/drawing/2014/main" id="{C7036C99-7483-47E5-8923-F56A86471E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38938" y="857250"/>
            <a:ext cx="857250" cy="214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6000" tIns="46800" rIns="36000" bIns="46800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pPr algn="r" eaLnBrk="1" hangingPunct="1">
              <a:spcBef>
                <a:spcPts val="200"/>
              </a:spcBef>
              <a:buClrTx/>
              <a:buFontTx/>
              <a:buNone/>
            </a:pPr>
            <a:r>
              <a:rPr lang="en-US" altLang="ko-KR">
                <a:solidFill>
                  <a:srgbClr val="000000"/>
                </a:solidFill>
              </a:rPr>
              <a:t>1</a:t>
            </a:r>
          </a:p>
        </p:txBody>
      </p:sp>
      <p:grpSp>
        <p:nvGrpSpPr>
          <p:cNvPr id="11272" name="Group 17">
            <a:extLst>
              <a:ext uri="{FF2B5EF4-FFF2-40B4-BE49-F238E27FC236}">
                <a16:creationId xmlns:a16="http://schemas.microsoft.com/office/drawing/2014/main" id="{FF45D4BA-F718-4E84-A1FD-21C1180C3181}"/>
              </a:ext>
            </a:extLst>
          </p:cNvPr>
          <p:cNvGrpSpPr>
            <a:grpSpLocks/>
          </p:cNvGrpSpPr>
          <p:nvPr/>
        </p:nvGrpSpPr>
        <p:grpSpPr bwMode="auto">
          <a:xfrm>
            <a:off x="7329488" y="5559425"/>
            <a:ext cx="2516187" cy="942975"/>
            <a:chOff x="4617" y="3502"/>
            <a:chExt cx="1585" cy="594"/>
          </a:xfrm>
        </p:grpSpPr>
        <p:sp>
          <p:nvSpPr>
            <p:cNvPr id="11294" name="Rectangle 18">
              <a:extLst>
                <a:ext uri="{FF2B5EF4-FFF2-40B4-BE49-F238E27FC236}">
                  <a16:creationId xmlns:a16="http://schemas.microsoft.com/office/drawing/2014/main" id="{702F8A78-8135-440E-8ED4-941F8A6CE9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7" y="3502"/>
              <a:ext cx="1585" cy="133"/>
            </a:xfrm>
            <a:prstGeom prst="rect">
              <a:avLst/>
            </a:prstGeom>
            <a:solidFill>
              <a:srgbClr val="7F7F7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1pPr>
              <a:lvl2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2pPr>
              <a:lvl3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3pPr>
              <a:lvl4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4pPr>
              <a:lvl5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9pPr>
            </a:lstStyle>
            <a:p>
              <a:pPr eaLnBrk="1" hangingPunct="1">
                <a:spcBef>
                  <a:spcPts val="200"/>
                </a:spcBef>
                <a:buClrTx/>
                <a:buFontTx/>
                <a:buNone/>
              </a:pPr>
              <a:r>
                <a:rPr lang="en-US" altLang="ko-KR">
                  <a:solidFill>
                    <a:srgbClr val="FFFFFF"/>
                  </a:solidFill>
                </a:rPr>
                <a:t>Table Information</a:t>
              </a:r>
            </a:p>
          </p:txBody>
        </p:sp>
        <p:sp>
          <p:nvSpPr>
            <p:cNvPr id="11295" name="Rectangle 19">
              <a:extLst>
                <a:ext uri="{FF2B5EF4-FFF2-40B4-BE49-F238E27FC236}">
                  <a16:creationId xmlns:a16="http://schemas.microsoft.com/office/drawing/2014/main" id="{DDEB08D4-8823-41A5-ACF8-4EC231F4D4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7" y="3636"/>
              <a:ext cx="407" cy="2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endParaRPr lang="ko-KR" altLang="en-US"/>
            </a:p>
          </p:txBody>
        </p:sp>
        <p:sp>
          <p:nvSpPr>
            <p:cNvPr id="11296" name="Rectangle 20">
              <a:extLst>
                <a:ext uri="{FF2B5EF4-FFF2-40B4-BE49-F238E27FC236}">
                  <a16:creationId xmlns:a16="http://schemas.microsoft.com/office/drawing/2014/main" id="{A694A9DA-46F6-4D26-A788-5EEB71FFD8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25" y="3636"/>
              <a:ext cx="1177" cy="2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endParaRPr lang="ko-KR" altLang="en-US"/>
            </a:p>
          </p:txBody>
        </p:sp>
        <p:sp>
          <p:nvSpPr>
            <p:cNvPr id="11297" name="Rectangle 21">
              <a:extLst>
                <a:ext uri="{FF2B5EF4-FFF2-40B4-BE49-F238E27FC236}">
                  <a16:creationId xmlns:a16="http://schemas.microsoft.com/office/drawing/2014/main" id="{60502524-07C2-4E8B-B2B1-4E50DDDC97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7" y="3924"/>
              <a:ext cx="407" cy="1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endParaRPr lang="ko-KR" altLang="en-US"/>
            </a:p>
          </p:txBody>
        </p:sp>
        <p:sp>
          <p:nvSpPr>
            <p:cNvPr id="11298" name="Rectangle 22">
              <a:extLst>
                <a:ext uri="{FF2B5EF4-FFF2-40B4-BE49-F238E27FC236}">
                  <a16:creationId xmlns:a16="http://schemas.microsoft.com/office/drawing/2014/main" id="{224CBD6B-FCA8-49D8-A54C-7E93B8D682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25" y="3924"/>
              <a:ext cx="1177" cy="1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endParaRPr lang="ko-KR" altLang="en-US"/>
            </a:p>
          </p:txBody>
        </p:sp>
        <p:sp>
          <p:nvSpPr>
            <p:cNvPr id="11299" name="Line 23">
              <a:extLst>
                <a:ext uri="{FF2B5EF4-FFF2-40B4-BE49-F238E27FC236}">
                  <a16:creationId xmlns:a16="http://schemas.microsoft.com/office/drawing/2014/main" id="{47CF2C81-CF45-4BD3-A07A-879B08B2A08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25" y="3636"/>
              <a:ext cx="0" cy="46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300" name="Line 24">
              <a:extLst>
                <a:ext uri="{FF2B5EF4-FFF2-40B4-BE49-F238E27FC236}">
                  <a16:creationId xmlns:a16="http://schemas.microsoft.com/office/drawing/2014/main" id="{769C6944-5A8A-48D7-B6EB-8B97796CE71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17" y="3636"/>
              <a:ext cx="1585" cy="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301" name="Line 25">
              <a:extLst>
                <a:ext uri="{FF2B5EF4-FFF2-40B4-BE49-F238E27FC236}">
                  <a16:creationId xmlns:a16="http://schemas.microsoft.com/office/drawing/2014/main" id="{44988C47-9FC4-4355-9084-66A01643F71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17" y="3924"/>
              <a:ext cx="1585" cy="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302" name="Line 26">
              <a:extLst>
                <a:ext uri="{FF2B5EF4-FFF2-40B4-BE49-F238E27FC236}">
                  <a16:creationId xmlns:a16="http://schemas.microsoft.com/office/drawing/2014/main" id="{C4349503-E1DA-4666-89E7-63BDCA0619D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17" y="3502"/>
              <a:ext cx="0" cy="59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303" name="Line 27">
              <a:extLst>
                <a:ext uri="{FF2B5EF4-FFF2-40B4-BE49-F238E27FC236}">
                  <a16:creationId xmlns:a16="http://schemas.microsoft.com/office/drawing/2014/main" id="{E1CDE444-DF8E-4013-8D7D-F592314C80F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203" y="3502"/>
              <a:ext cx="0" cy="59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304" name="Line 28">
              <a:extLst>
                <a:ext uri="{FF2B5EF4-FFF2-40B4-BE49-F238E27FC236}">
                  <a16:creationId xmlns:a16="http://schemas.microsoft.com/office/drawing/2014/main" id="{1CB282CD-07FC-4C61-BAAE-043CD1F61EE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17" y="3502"/>
              <a:ext cx="1585" cy="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305" name="Line 29">
              <a:extLst>
                <a:ext uri="{FF2B5EF4-FFF2-40B4-BE49-F238E27FC236}">
                  <a16:creationId xmlns:a16="http://schemas.microsoft.com/office/drawing/2014/main" id="{0E5CA0C2-BDB9-4A85-91E9-F14963608B2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17" y="4097"/>
              <a:ext cx="1585" cy="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1042993" y="639991"/>
            <a:ext cx="1512168" cy="21544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수강신청 사이트</a:t>
            </a:r>
            <a:r>
              <a:rPr lang="en-US" altLang="ko-KR" dirty="0">
                <a:solidFill>
                  <a:schemeClr val="tx1"/>
                </a:solidFill>
              </a:rPr>
              <a:t>(KOSMO)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6738938" y="641806"/>
            <a:ext cx="590550" cy="21544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8194153" y="641806"/>
            <a:ext cx="1653109" cy="21544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조성기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8194153" y="862013"/>
            <a:ext cx="1651522" cy="21544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1" name="Text Box 3">
            <a:extLst>
              <a:ext uri="{FF2B5EF4-FFF2-40B4-BE49-F238E27FC236}">
                <a16:creationId xmlns:a16="http://schemas.microsoft.com/office/drawing/2014/main" id="{6D0588B0-553D-47A2-BF61-FDF7EF682B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2993" y="851839"/>
            <a:ext cx="1512168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6000" rIns="36000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pPr algn="ctr" eaLnBrk="1" hangingPunct="1">
              <a:spcBef>
                <a:spcPts val="200"/>
              </a:spcBef>
              <a:buClrTx/>
              <a:buFontTx/>
              <a:buNone/>
            </a:pPr>
            <a:r>
              <a:rPr lang="ko-KR" altLang="en-US" dirty="0">
                <a:solidFill>
                  <a:srgbClr val="000000"/>
                </a:solidFill>
              </a:rPr>
              <a:t>학생</a:t>
            </a:r>
            <a:endParaRPr lang="ko-KR" altLang="ko-KR" dirty="0">
              <a:solidFill>
                <a:srgbClr val="000000"/>
              </a:solidFill>
            </a:endParaRPr>
          </a:p>
        </p:txBody>
      </p:sp>
      <p:sp>
        <p:nvSpPr>
          <p:cNvPr id="51" name="타원 50"/>
          <p:cNvSpPr/>
          <p:nvPr/>
        </p:nvSpPr>
        <p:spPr bwMode="auto">
          <a:xfrm>
            <a:off x="2388776" y="5085184"/>
            <a:ext cx="166385" cy="161776"/>
          </a:xfrm>
          <a:prstGeom prst="ellipse">
            <a:avLst/>
          </a:prstGeom>
          <a:solidFill>
            <a:srgbClr val="FF0000">
              <a:alpha val="44000"/>
            </a:srgbClr>
          </a:solidFill>
          <a:ln w="9525" cap="flat" cmpd="sng" algn="ctr">
            <a:solidFill>
              <a:schemeClr val="accent1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r>
              <a:rPr kumimoji="0" lang="en-US" altLang="ko-KR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kumimoji="0" lang="ko-KR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2" name="타원 51"/>
          <p:cNvSpPr/>
          <p:nvPr/>
        </p:nvSpPr>
        <p:spPr bwMode="auto">
          <a:xfrm>
            <a:off x="3801666" y="5559425"/>
            <a:ext cx="166385" cy="161776"/>
          </a:xfrm>
          <a:prstGeom prst="ellipse">
            <a:avLst/>
          </a:prstGeom>
          <a:solidFill>
            <a:srgbClr val="FF0000">
              <a:alpha val="44000"/>
            </a:srgbClr>
          </a:solidFill>
          <a:ln w="9525" cap="flat" cmpd="sng" algn="ctr">
            <a:solidFill>
              <a:schemeClr val="accent1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r>
              <a:rPr kumimoji="0" lang="en-US" altLang="ko-KR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kumimoji="0" lang="ko-KR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37" name="Group 5">
            <a:extLst>
              <a:ext uri="{FF2B5EF4-FFF2-40B4-BE49-F238E27FC236}">
                <a16:creationId xmlns:a16="http://schemas.microsoft.com/office/drawing/2014/main" id="{48B4170D-42BA-43C1-87C3-776FD5901F7A}"/>
              </a:ext>
            </a:extLst>
          </p:cNvPr>
          <p:cNvGrpSpPr>
            <a:grpSpLocks/>
          </p:cNvGrpSpPr>
          <p:nvPr/>
        </p:nvGrpSpPr>
        <p:grpSpPr bwMode="auto">
          <a:xfrm>
            <a:off x="7329488" y="1976917"/>
            <a:ext cx="2508250" cy="1397000"/>
            <a:chOff x="4617" y="825"/>
            <a:chExt cx="1580" cy="880"/>
          </a:xfrm>
        </p:grpSpPr>
        <p:sp>
          <p:nvSpPr>
            <p:cNvPr id="38" name="Rectangle 6">
              <a:extLst>
                <a:ext uri="{FF2B5EF4-FFF2-40B4-BE49-F238E27FC236}">
                  <a16:creationId xmlns:a16="http://schemas.microsoft.com/office/drawing/2014/main" id="{B022D5AE-8035-4C22-BCF5-879C13FC97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7" y="825"/>
              <a:ext cx="159" cy="448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rIns="0" anchor="ctr"/>
            <a:lstStyle>
              <a:lvl1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1pPr>
              <a:lvl2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2pPr>
              <a:lvl3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3pPr>
              <a:lvl4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4pPr>
              <a:lvl5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9pPr>
            </a:lstStyle>
            <a:p>
              <a:pPr algn="ctr" eaLnBrk="1" hangingPunct="1">
                <a:spcBef>
                  <a:spcPts val="200"/>
                </a:spcBef>
                <a:buClrTx/>
                <a:buFontTx/>
                <a:buNone/>
              </a:pPr>
              <a:r>
                <a:rPr lang="en-US" altLang="ko-KR">
                  <a:solidFill>
                    <a:srgbClr val="000000"/>
                  </a:solidFill>
                </a:rPr>
                <a:t>1</a:t>
              </a:r>
            </a:p>
          </p:txBody>
        </p:sp>
        <p:sp>
          <p:nvSpPr>
            <p:cNvPr id="39" name="Rectangle 7">
              <a:extLst>
                <a:ext uri="{FF2B5EF4-FFF2-40B4-BE49-F238E27FC236}">
                  <a16:creationId xmlns:a16="http://schemas.microsoft.com/office/drawing/2014/main" id="{F947E815-D647-4450-8A7B-82A9D6FF42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77" y="825"/>
              <a:ext cx="1420" cy="4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1pPr>
              <a:lvl2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2pPr>
              <a:lvl3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3pPr>
              <a:lvl4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4pPr>
              <a:lvl5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9pPr>
            </a:lstStyle>
            <a:p>
              <a:pPr marL="171450" indent="-171450" eaLnBrk="1" hangingPunct="1">
                <a:spcBef>
                  <a:spcPts val="200"/>
                </a:spcBef>
                <a:buClrTx/>
                <a:buFontTx/>
                <a:buChar char="-"/>
              </a:pPr>
              <a:r>
                <a:rPr lang="ko-KR" altLang="en-US" dirty="0">
                  <a:solidFill>
                    <a:srgbClr val="000000"/>
                  </a:solidFill>
                </a:rPr>
                <a:t>파일유무에 따라 이미지출력</a:t>
              </a:r>
              <a:r>
                <a:rPr lang="en-US" altLang="ko-KR" dirty="0">
                  <a:solidFill>
                    <a:srgbClr val="000000"/>
                  </a:solidFill>
                </a:rPr>
                <a:t>.</a:t>
              </a:r>
            </a:p>
            <a:p>
              <a:pPr marL="171450" indent="-171450" eaLnBrk="1" hangingPunct="1">
                <a:spcBef>
                  <a:spcPts val="200"/>
                </a:spcBef>
                <a:buClrTx/>
                <a:buFontTx/>
                <a:buChar char="-"/>
              </a:pPr>
              <a:r>
                <a:rPr lang="ko-KR" altLang="en-US" dirty="0">
                  <a:solidFill>
                    <a:srgbClr val="000000"/>
                  </a:solidFill>
                </a:rPr>
                <a:t>이미지 선택 시 파일다운로드</a:t>
              </a:r>
              <a:endParaRPr lang="en-US" altLang="ko-KR" dirty="0">
                <a:solidFill>
                  <a:srgbClr val="000000"/>
                </a:solidFill>
              </a:endParaRPr>
            </a:p>
          </p:txBody>
        </p:sp>
        <p:sp>
          <p:nvSpPr>
            <p:cNvPr id="40" name="Rectangle 8">
              <a:extLst>
                <a:ext uri="{FF2B5EF4-FFF2-40B4-BE49-F238E27FC236}">
                  <a16:creationId xmlns:a16="http://schemas.microsoft.com/office/drawing/2014/main" id="{AE187F4E-90A8-4BF3-9656-780292BAE5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7" y="1274"/>
              <a:ext cx="159" cy="431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rIns="0" anchor="ctr"/>
            <a:lstStyle>
              <a:lvl1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1pPr>
              <a:lvl2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2pPr>
              <a:lvl3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3pPr>
              <a:lvl4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4pPr>
              <a:lvl5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9pPr>
            </a:lstStyle>
            <a:p>
              <a:pPr algn="ctr" eaLnBrk="1" hangingPunct="1">
                <a:spcBef>
                  <a:spcPts val="200"/>
                </a:spcBef>
                <a:buClrTx/>
                <a:buFontTx/>
                <a:buNone/>
              </a:pPr>
              <a:r>
                <a:rPr lang="en-US" altLang="ko-KR">
                  <a:solidFill>
                    <a:srgbClr val="000000"/>
                  </a:solidFill>
                </a:rPr>
                <a:t>2</a:t>
              </a:r>
            </a:p>
          </p:txBody>
        </p:sp>
        <p:sp>
          <p:nvSpPr>
            <p:cNvPr id="41" name="Rectangle 9">
              <a:extLst>
                <a:ext uri="{FF2B5EF4-FFF2-40B4-BE49-F238E27FC236}">
                  <a16:creationId xmlns:a16="http://schemas.microsoft.com/office/drawing/2014/main" id="{430B0957-A276-441C-A7CA-FB0B430E81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77" y="1274"/>
              <a:ext cx="1420" cy="4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1pPr>
              <a:lvl2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2pPr>
              <a:lvl3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3pPr>
              <a:lvl4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4pPr>
              <a:lvl5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9pPr>
            </a:lstStyle>
            <a:p>
              <a:pPr eaLnBrk="1" hangingPunct="1">
                <a:spcBef>
                  <a:spcPts val="200"/>
                </a:spcBef>
                <a:buClrTx/>
                <a:buFontTx/>
                <a:buNone/>
              </a:pPr>
              <a:r>
                <a:rPr lang="ko-KR" altLang="en-US" dirty="0">
                  <a:solidFill>
                    <a:srgbClr val="000000"/>
                  </a:solidFill>
                </a:rPr>
                <a:t> </a:t>
              </a:r>
              <a:endParaRPr lang="en-US" altLang="ko-KR" dirty="0">
                <a:solidFill>
                  <a:srgbClr val="000000"/>
                </a:solidFill>
              </a:endParaRPr>
            </a:p>
            <a:p>
              <a:pPr eaLnBrk="1" hangingPunct="1">
                <a:spcBef>
                  <a:spcPts val="200"/>
                </a:spcBef>
                <a:buClrTx/>
                <a:buFontTx/>
                <a:buNone/>
              </a:pPr>
              <a:r>
                <a:rPr lang="en-US" altLang="ko-KR" dirty="0">
                  <a:solidFill>
                    <a:srgbClr val="000000"/>
                  </a:solidFill>
                </a:rPr>
                <a:t>Popup</a:t>
              </a:r>
              <a:r>
                <a:rPr lang="ko-KR" altLang="en-US" dirty="0">
                  <a:solidFill>
                    <a:srgbClr val="000000"/>
                  </a:solidFill>
                </a:rPr>
                <a:t> 종료</a:t>
              </a:r>
              <a:r>
                <a:rPr lang="en-US" altLang="ko-KR" dirty="0">
                  <a:solidFill>
                    <a:srgbClr val="000000"/>
                  </a:solidFill>
                </a:rPr>
                <a:t>.</a:t>
              </a:r>
            </a:p>
          </p:txBody>
        </p:sp>
        <p:sp>
          <p:nvSpPr>
            <p:cNvPr id="42" name="Line 10">
              <a:extLst>
                <a:ext uri="{FF2B5EF4-FFF2-40B4-BE49-F238E27FC236}">
                  <a16:creationId xmlns:a16="http://schemas.microsoft.com/office/drawing/2014/main" id="{D90BD6D3-AAF0-43DE-BF61-FFB1A35F952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77" y="825"/>
              <a:ext cx="0" cy="88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3" name="Line 11">
              <a:extLst>
                <a:ext uri="{FF2B5EF4-FFF2-40B4-BE49-F238E27FC236}">
                  <a16:creationId xmlns:a16="http://schemas.microsoft.com/office/drawing/2014/main" id="{DBBB8555-D9AA-4839-BE12-5862D5F2CF1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17" y="1274"/>
              <a:ext cx="1580" cy="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4" name="Line 12">
              <a:extLst>
                <a:ext uri="{FF2B5EF4-FFF2-40B4-BE49-F238E27FC236}">
                  <a16:creationId xmlns:a16="http://schemas.microsoft.com/office/drawing/2014/main" id="{50210B27-5266-47D2-A07F-FBB0DF3AEB9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17" y="825"/>
              <a:ext cx="0" cy="88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5" name="Line 13">
              <a:extLst>
                <a:ext uri="{FF2B5EF4-FFF2-40B4-BE49-F238E27FC236}">
                  <a16:creationId xmlns:a16="http://schemas.microsoft.com/office/drawing/2014/main" id="{A012D689-5D2F-4F6A-AA11-DF1237C4F5F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198" y="825"/>
              <a:ext cx="0" cy="88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6" name="Line 14">
              <a:extLst>
                <a:ext uri="{FF2B5EF4-FFF2-40B4-BE49-F238E27FC236}">
                  <a16:creationId xmlns:a16="http://schemas.microsoft.com/office/drawing/2014/main" id="{90EBB9F9-356B-4908-B6AD-029668E0608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17" y="825"/>
              <a:ext cx="1580" cy="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7" name="Line 15">
              <a:extLst>
                <a:ext uri="{FF2B5EF4-FFF2-40B4-BE49-F238E27FC236}">
                  <a16:creationId xmlns:a16="http://schemas.microsoft.com/office/drawing/2014/main" id="{5047868E-1AD5-4898-817E-FDACC5E1D81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17" y="1706"/>
              <a:ext cx="1580" cy="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</p:grpSp>
      <p:grpSp>
        <p:nvGrpSpPr>
          <p:cNvPr id="48" name="Group 42">
            <a:extLst>
              <a:ext uri="{FF2B5EF4-FFF2-40B4-BE49-F238E27FC236}">
                <a16:creationId xmlns:a16="http://schemas.microsoft.com/office/drawing/2014/main" id="{3F241DE8-3F09-48BA-A9BF-6978F824CE30}"/>
              </a:ext>
            </a:extLst>
          </p:cNvPr>
          <p:cNvGrpSpPr>
            <a:grpSpLocks/>
          </p:cNvGrpSpPr>
          <p:nvPr/>
        </p:nvGrpSpPr>
        <p:grpSpPr bwMode="auto">
          <a:xfrm>
            <a:off x="7337425" y="1285685"/>
            <a:ext cx="2508250" cy="684213"/>
            <a:chOff x="4622" y="2136"/>
            <a:chExt cx="1580" cy="431"/>
          </a:xfrm>
        </p:grpSpPr>
        <p:sp>
          <p:nvSpPr>
            <p:cNvPr id="49" name="Rectangle 43">
              <a:extLst>
                <a:ext uri="{FF2B5EF4-FFF2-40B4-BE49-F238E27FC236}">
                  <a16:creationId xmlns:a16="http://schemas.microsoft.com/office/drawing/2014/main" id="{D0676798-1C80-4F3D-8795-0CC41A02DE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2" y="2136"/>
              <a:ext cx="159" cy="431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rIns="0" anchor="ctr"/>
            <a:lstStyle>
              <a:lvl1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1pPr>
              <a:lvl2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2pPr>
              <a:lvl3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3pPr>
              <a:lvl4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4pPr>
              <a:lvl5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9pPr>
            </a:lstStyle>
            <a:p>
              <a:pPr algn="ctr" eaLnBrk="1" hangingPunct="1">
                <a:spcBef>
                  <a:spcPts val="200"/>
                </a:spcBef>
                <a:buClrTx/>
                <a:buFontTx/>
                <a:buNone/>
              </a:pPr>
              <a:endParaRPr lang="en-US" altLang="ko-KR" dirty="0">
                <a:solidFill>
                  <a:srgbClr val="000000"/>
                </a:solidFill>
              </a:endParaRPr>
            </a:p>
          </p:txBody>
        </p:sp>
        <p:sp>
          <p:nvSpPr>
            <p:cNvPr id="50" name="Rectangle 44">
              <a:extLst>
                <a:ext uri="{FF2B5EF4-FFF2-40B4-BE49-F238E27FC236}">
                  <a16:creationId xmlns:a16="http://schemas.microsoft.com/office/drawing/2014/main" id="{8396132D-4771-4917-92E8-B201B86B46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82" y="2136"/>
              <a:ext cx="1420" cy="4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1pPr>
              <a:lvl2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2pPr>
              <a:lvl3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3pPr>
              <a:lvl4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4pPr>
              <a:lvl5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9pPr>
            </a:lstStyle>
            <a:p>
              <a:pPr eaLnBrk="1" hangingPunct="1">
                <a:spcBef>
                  <a:spcPts val="200"/>
                </a:spcBef>
                <a:buClrTx/>
                <a:buFontTx/>
                <a:buNone/>
              </a:pPr>
              <a:r>
                <a:rPr lang="ko-KR" altLang="en-US" b="1" dirty="0">
                  <a:solidFill>
                    <a:srgbClr val="000000"/>
                  </a:solidFill>
                </a:rPr>
                <a:t>학생 공지사항 상세페이지</a:t>
              </a:r>
              <a:r>
                <a:rPr lang="en-US" altLang="ko-KR" b="1" dirty="0">
                  <a:solidFill>
                    <a:srgbClr val="000000"/>
                  </a:solidFill>
                </a:rPr>
                <a:t>. </a:t>
              </a:r>
            </a:p>
          </p:txBody>
        </p:sp>
        <p:sp>
          <p:nvSpPr>
            <p:cNvPr id="53" name="Line 45">
              <a:extLst>
                <a:ext uri="{FF2B5EF4-FFF2-40B4-BE49-F238E27FC236}">
                  <a16:creationId xmlns:a16="http://schemas.microsoft.com/office/drawing/2014/main" id="{07F340BD-1073-4439-B40D-C76E47323A3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82" y="2136"/>
              <a:ext cx="0" cy="431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54" name="Line 46">
              <a:extLst>
                <a:ext uri="{FF2B5EF4-FFF2-40B4-BE49-F238E27FC236}">
                  <a16:creationId xmlns:a16="http://schemas.microsoft.com/office/drawing/2014/main" id="{BE6EAD2E-BC41-4F06-890A-8D573768C37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22" y="2136"/>
              <a:ext cx="0" cy="431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55" name="Line 47">
              <a:extLst>
                <a:ext uri="{FF2B5EF4-FFF2-40B4-BE49-F238E27FC236}">
                  <a16:creationId xmlns:a16="http://schemas.microsoft.com/office/drawing/2014/main" id="{F7CB9DA5-5C43-4856-B9B9-6FB6C5556AD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203" y="2136"/>
              <a:ext cx="0" cy="431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59" name="Line 48">
              <a:extLst>
                <a:ext uri="{FF2B5EF4-FFF2-40B4-BE49-F238E27FC236}">
                  <a16:creationId xmlns:a16="http://schemas.microsoft.com/office/drawing/2014/main" id="{AB18F340-6258-4751-A1CC-08A005F66ED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22" y="2136"/>
              <a:ext cx="1580" cy="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60" name="Line 49">
              <a:extLst>
                <a:ext uri="{FF2B5EF4-FFF2-40B4-BE49-F238E27FC236}">
                  <a16:creationId xmlns:a16="http://schemas.microsoft.com/office/drawing/2014/main" id="{856F0F67-6213-46D5-A7DC-F9E9579F4ED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22" y="2568"/>
              <a:ext cx="1580" cy="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</p:grpSp>
      <p:grpSp>
        <p:nvGrpSpPr>
          <p:cNvPr id="62" name="Group 5">
            <a:extLst>
              <a:ext uri="{FF2B5EF4-FFF2-40B4-BE49-F238E27FC236}">
                <a16:creationId xmlns:a16="http://schemas.microsoft.com/office/drawing/2014/main" id="{48B4170D-42BA-43C1-87C3-776FD5901F7A}"/>
              </a:ext>
            </a:extLst>
          </p:cNvPr>
          <p:cNvGrpSpPr>
            <a:grpSpLocks/>
          </p:cNvGrpSpPr>
          <p:nvPr/>
        </p:nvGrpSpPr>
        <p:grpSpPr bwMode="auto">
          <a:xfrm>
            <a:off x="7339013" y="3373917"/>
            <a:ext cx="2508250" cy="1397000"/>
            <a:chOff x="4617" y="825"/>
            <a:chExt cx="1580" cy="880"/>
          </a:xfrm>
        </p:grpSpPr>
        <p:sp>
          <p:nvSpPr>
            <p:cNvPr id="63" name="Rectangle 6">
              <a:extLst>
                <a:ext uri="{FF2B5EF4-FFF2-40B4-BE49-F238E27FC236}">
                  <a16:creationId xmlns:a16="http://schemas.microsoft.com/office/drawing/2014/main" id="{B022D5AE-8035-4C22-BCF5-879C13FC97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7" y="825"/>
              <a:ext cx="159" cy="448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rIns="0" anchor="ctr"/>
            <a:lstStyle>
              <a:lvl1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1pPr>
              <a:lvl2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2pPr>
              <a:lvl3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3pPr>
              <a:lvl4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4pPr>
              <a:lvl5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9pPr>
            </a:lstStyle>
            <a:p>
              <a:pPr algn="ctr" eaLnBrk="1" hangingPunct="1">
                <a:spcBef>
                  <a:spcPts val="200"/>
                </a:spcBef>
                <a:buClrTx/>
                <a:buFontTx/>
                <a:buNone/>
              </a:pPr>
              <a:endParaRPr lang="en-US" altLang="ko-KR" dirty="0">
                <a:solidFill>
                  <a:srgbClr val="000000"/>
                </a:solidFill>
              </a:endParaRPr>
            </a:p>
          </p:txBody>
        </p:sp>
        <p:sp>
          <p:nvSpPr>
            <p:cNvPr id="64" name="Rectangle 7">
              <a:extLst>
                <a:ext uri="{FF2B5EF4-FFF2-40B4-BE49-F238E27FC236}">
                  <a16:creationId xmlns:a16="http://schemas.microsoft.com/office/drawing/2014/main" id="{F947E815-D647-4450-8A7B-82A9D6FF42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77" y="825"/>
              <a:ext cx="1420" cy="4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1pPr>
              <a:lvl2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2pPr>
              <a:lvl3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3pPr>
              <a:lvl4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4pPr>
              <a:lvl5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9pPr>
            </a:lstStyle>
            <a:p>
              <a:pPr eaLnBrk="1" hangingPunct="1">
                <a:spcBef>
                  <a:spcPts val="200"/>
                </a:spcBef>
                <a:buClrTx/>
              </a:pPr>
              <a:endParaRPr lang="en-US" altLang="ko-KR" dirty="0">
                <a:solidFill>
                  <a:srgbClr val="000000"/>
                </a:solidFill>
              </a:endParaRPr>
            </a:p>
          </p:txBody>
        </p:sp>
        <p:sp>
          <p:nvSpPr>
            <p:cNvPr id="65" name="Rectangle 8">
              <a:extLst>
                <a:ext uri="{FF2B5EF4-FFF2-40B4-BE49-F238E27FC236}">
                  <a16:creationId xmlns:a16="http://schemas.microsoft.com/office/drawing/2014/main" id="{AE187F4E-90A8-4BF3-9656-780292BAE5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7" y="1274"/>
              <a:ext cx="159" cy="431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rIns="0" anchor="ctr"/>
            <a:lstStyle>
              <a:lvl1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1pPr>
              <a:lvl2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2pPr>
              <a:lvl3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3pPr>
              <a:lvl4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4pPr>
              <a:lvl5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9pPr>
            </a:lstStyle>
            <a:p>
              <a:pPr algn="ctr" eaLnBrk="1" hangingPunct="1">
                <a:spcBef>
                  <a:spcPts val="200"/>
                </a:spcBef>
                <a:buClrTx/>
                <a:buFontTx/>
                <a:buNone/>
              </a:pPr>
              <a:endParaRPr lang="en-US" altLang="ko-KR" dirty="0">
                <a:solidFill>
                  <a:srgbClr val="000000"/>
                </a:solidFill>
              </a:endParaRPr>
            </a:p>
          </p:txBody>
        </p:sp>
        <p:sp>
          <p:nvSpPr>
            <p:cNvPr id="66" name="Rectangle 9">
              <a:extLst>
                <a:ext uri="{FF2B5EF4-FFF2-40B4-BE49-F238E27FC236}">
                  <a16:creationId xmlns:a16="http://schemas.microsoft.com/office/drawing/2014/main" id="{430B0957-A276-441C-A7CA-FB0B430E81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77" y="1274"/>
              <a:ext cx="1420" cy="4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1pPr>
              <a:lvl2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2pPr>
              <a:lvl3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3pPr>
              <a:lvl4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4pPr>
              <a:lvl5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9pPr>
            </a:lstStyle>
            <a:p>
              <a:pPr eaLnBrk="1" hangingPunct="1">
                <a:spcBef>
                  <a:spcPts val="200"/>
                </a:spcBef>
                <a:buClrTx/>
                <a:buFontTx/>
                <a:buNone/>
              </a:pPr>
              <a:endParaRPr lang="en-US" altLang="ko-KR" dirty="0">
                <a:solidFill>
                  <a:srgbClr val="000000"/>
                </a:solidFill>
              </a:endParaRPr>
            </a:p>
          </p:txBody>
        </p:sp>
        <p:sp>
          <p:nvSpPr>
            <p:cNvPr id="67" name="Line 10">
              <a:extLst>
                <a:ext uri="{FF2B5EF4-FFF2-40B4-BE49-F238E27FC236}">
                  <a16:creationId xmlns:a16="http://schemas.microsoft.com/office/drawing/2014/main" id="{D90BD6D3-AAF0-43DE-BF61-FFB1A35F952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77" y="825"/>
              <a:ext cx="0" cy="88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68" name="Line 11">
              <a:extLst>
                <a:ext uri="{FF2B5EF4-FFF2-40B4-BE49-F238E27FC236}">
                  <a16:creationId xmlns:a16="http://schemas.microsoft.com/office/drawing/2014/main" id="{DBBB8555-D9AA-4839-BE12-5862D5F2CF1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17" y="1274"/>
              <a:ext cx="1580" cy="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69" name="Line 12">
              <a:extLst>
                <a:ext uri="{FF2B5EF4-FFF2-40B4-BE49-F238E27FC236}">
                  <a16:creationId xmlns:a16="http://schemas.microsoft.com/office/drawing/2014/main" id="{50210B27-5266-47D2-A07F-FBB0DF3AEB9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17" y="825"/>
              <a:ext cx="0" cy="88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70" name="Line 13">
              <a:extLst>
                <a:ext uri="{FF2B5EF4-FFF2-40B4-BE49-F238E27FC236}">
                  <a16:creationId xmlns:a16="http://schemas.microsoft.com/office/drawing/2014/main" id="{A012D689-5D2F-4F6A-AA11-DF1237C4F5F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198" y="825"/>
              <a:ext cx="0" cy="88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71" name="Line 14">
              <a:extLst>
                <a:ext uri="{FF2B5EF4-FFF2-40B4-BE49-F238E27FC236}">
                  <a16:creationId xmlns:a16="http://schemas.microsoft.com/office/drawing/2014/main" id="{90EBB9F9-356B-4908-B6AD-029668E0608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17" y="825"/>
              <a:ext cx="1580" cy="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72" name="Line 15">
              <a:extLst>
                <a:ext uri="{FF2B5EF4-FFF2-40B4-BE49-F238E27FC236}">
                  <a16:creationId xmlns:a16="http://schemas.microsoft.com/office/drawing/2014/main" id="{5047868E-1AD5-4898-817E-FDACC5E1D81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17" y="1706"/>
              <a:ext cx="1580" cy="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</p:grp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781" y="1429925"/>
            <a:ext cx="7025782" cy="47707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3" name="타원 72"/>
          <p:cNvSpPr/>
          <p:nvPr/>
        </p:nvSpPr>
        <p:spPr bwMode="auto">
          <a:xfrm>
            <a:off x="2233866" y="5106187"/>
            <a:ext cx="166385" cy="161776"/>
          </a:xfrm>
          <a:prstGeom prst="ellipse">
            <a:avLst/>
          </a:prstGeom>
          <a:solidFill>
            <a:srgbClr val="FF0000">
              <a:alpha val="44000"/>
            </a:srgbClr>
          </a:solidFill>
          <a:ln w="9525" cap="flat" cmpd="sng" algn="ctr">
            <a:solidFill>
              <a:schemeClr val="accent1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r>
              <a:rPr kumimoji="0" lang="en-US" altLang="ko-KR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kumimoji="0" lang="ko-KR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4" name="타원 73"/>
          <p:cNvSpPr/>
          <p:nvPr/>
        </p:nvSpPr>
        <p:spPr bwMode="auto">
          <a:xfrm>
            <a:off x="3716589" y="5584106"/>
            <a:ext cx="166385" cy="161776"/>
          </a:xfrm>
          <a:prstGeom prst="ellipse">
            <a:avLst/>
          </a:prstGeom>
          <a:solidFill>
            <a:srgbClr val="FF0000">
              <a:alpha val="44000"/>
            </a:srgbClr>
          </a:solidFill>
          <a:ln w="9525" cap="flat" cmpd="sng" algn="ctr">
            <a:solidFill>
              <a:schemeClr val="accent1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r>
              <a:rPr kumimoji="0" lang="en-US" altLang="ko-KR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kumimoji="0" lang="ko-KR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9984421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975" y="1405267"/>
            <a:ext cx="7076188" cy="3952215"/>
          </a:xfrm>
          <a:prstGeom prst="rect">
            <a:avLst/>
          </a:prstGeom>
        </p:spPr>
      </p:pic>
      <p:sp>
        <p:nvSpPr>
          <p:cNvPr id="7170" name="텍스트 상자 7169"/>
          <p:cNvSpPr txBox="1">
            <a:spLocks/>
          </p:cNvSpPr>
          <p:nvPr/>
        </p:nvSpPr>
        <p:spPr bwMode="auto">
          <a:xfrm>
            <a:off x="180975" y="1905"/>
            <a:ext cx="3458210" cy="34671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ctr">
            <a:noAutofit/>
          </a:bodyPr>
          <a:lstStyle>
            <a:lvl1pPr marL="0" indent="0" defTabSz="508000">
              <a:buFontTx/>
              <a:buNone/>
              <a:defRPr lang="en-GB" altLang="en-US" sz="800">
                <a:solidFill>
                  <a:schemeClr val="bg1"/>
                </a:solidFill>
                <a:latin typeface="맑은 고딕" charset="0"/>
                <a:ea typeface="맑은 고딕" charset="0"/>
              </a:defRPr>
            </a:lvl1pPr>
            <a:lvl2pPr marL="0" indent="0" defTabSz="508000">
              <a:buFontTx/>
              <a:buNone/>
              <a:defRPr lang="en-GB" altLang="en-US" sz="800">
                <a:solidFill>
                  <a:schemeClr val="bg1"/>
                </a:solidFill>
                <a:latin typeface="맑은 고딕" charset="0"/>
                <a:ea typeface="맑은 고딕" charset="0"/>
              </a:defRPr>
            </a:lvl2pPr>
            <a:lvl3pPr marL="0" indent="0" defTabSz="508000">
              <a:buFontTx/>
              <a:buNone/>
              <a:defRPr lang="en-GB" altLang="en-US" sz="800">
                <a:solidFill>
                  <a:schemeClr val="bg1"/>
                </a:solidFill>
                <a:latin typeface="맑은 고딕" charset="0"/>
                <a:ea typeface="맑은 고딕" charset="0"/>
              </a:defRPr>
            </a:lvl3pPr>
            <a:lvl4pPr marL="0" indent="0" defTabSz="508000">
              <a:buFontTx/>
              <a:buNone/>
              <a:defRPr lang="en-GB" altLang="en-US" sz="800">
                <a:solidFill>
                  <a:schemeClr val="bg1"/>
                </a:solidFill>
                <a:latin typeface="맑은 고딕" charset="0"/>
                <a:ea typeface="맑은 고딕" charset="0"/>
              </a:defRPr>
            </a:lvl4pPr>
            <a:lvl5pPr marL="0" indent="0" defTabSz="508000">
              <a:buFontTx/>
              <a:buNone/>
              <a:defRPr lang="en-GB" altLang="en-US" sz="800">
                <a:solidFill>
                  <a:schemeClr val="bg1"/>
                </a:solidFill>
                <a:latin typeface="맑은 고딕" charset="0"/>
                <a:ea typeface="맑은 고딕" charset="0"/>
              </a:defRPr>
            </a:lvl5pPr>
            <a:lvl6pPr marL="2514600" indent="-228600" defTabSz="449580"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  <a:defRPr lang="en-GB" altLang="en-US" sz="800">
                <a:solidFill>
                  <a:schemeClr val="bg1"/>
                </a:solidFill>
                <a:latin typeface="맑은 고딕" charset="0"/>
                <a:ea typeface="맑은 고딕" charset="0"/>
              </a:defRPr>
            </a:lvl6pPr>
            <a:lvl7pPr marL="2971800" indent="-228600" defTabSz="449580"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  <a:defRPr lang="en-GB" altLang="en-US" sz="800">
                <a:solidFill>
                  <a:schemeClr val="bg1"/>
                </a:solidFill>
                <a:latin typeface="맑은 고딕" charset="0"/>
                <a:ea typeface="맑은 고딕" charset="0"/>
              </a:defRPr>
            </a:lvl7pPr>
            <a:lvl8pPr marL="3429000" indent="-228600" defTabSz="449580"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  <a:defRPr lang="en-GB" altLang="en-US" sz="800">
                <a:solidFill>
                  <a:schemeClr val="bg1"/>
                </a:solidFill>
                <a:latin typeface="맑은 고딕" charset="0"/>
                <a:ea typeface="맑은 고딕" charset="0"/>
              </a:defRPr>
            </a:lvl8pPr>
            <a:lvl9pPr marL="3886200" indent="-228600" defTabSz="449580"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  <a:defRPr lang="en-GB" altLang="en-US" sz="800">
                <a:solidFill>
                  <a:schemeClr val="bg1"/>
                </a:solidFill>
                <a:latin typeface="맑은 고딕" charset="0"/>
                <a:ea typeface="맑은 고딕" charset="0"/>
              </a:defRPr>
            </a:lvl9pPr>
          </a:lstStyle>
          <a:p>
            <a:pPr marL="0" indent="0" defTabSz="508000">
              <a:buFontTx/>
              <a:buNone/>
            </a:pPr>
            <a:r>
              <a:rPr lang="en-US" altLang="ko-KR" sz="1600">
                <a:solidFill>
                  <a:srgbClr val="000000"/>
                </a:solidFill>
                <a:latin typeface="HY견고딕" charset="0"/>
                <a:ea typeface="HY견고딕" charset="0"/>
              </a:rPr>
              <a:t>LMS</a:t>
            </a:r>
            <a:endParaRPr lang="ko-KR" altLang="en-US" sz="1600">
              <a:solidFill>
                <a:srgbClr val="000000"/>
              </a:solidFill>
              <a:latin typeface="HY견고딕" charset="0"/>
              <a:ea typeface="HY견고딕" charset="0"/>
            </a:endParaRPr>
          </a:p>
        </p:txBody>
      </p:sp>
      <p:grpSp>
        <p:nvGrpSpPr>
          <p:cNvPr id="7172" name="그룹 7171"/>
          <p:cNvGrpSpPr/>
          <p:nvPr/>
        </p:nvGrpSpPr>
        <p:grpSpPr bwMode="auto">
          <a:xfrm>
            <a:off x="7337425" y="1310005"/>
            <a:ext cx="2501265" cy="1181735"/>
            <a:chOff x="7337425" y="1310005"/>
            <a:chExt cx="2501265" cy="1181735"/>
          </a:xfrm>
        </p:grpSpPr>
        <p:sp>
          <p:nvSpPr>
            <p:cNvPr id="7175" name="도형 7174"/>
            <p:cNvSpPr>
              <a:spLocks/>
            </p:cNvSpPr>
            <p:nvPr/>
          </p:nvSpPr>
          <p:spPr bwMode="auto">
            <a:xfrm>
              <a:off x="7337425" y="1310005"/>
              <a:ext cx="245110" cy="601980"/>
            </a:xfrm>
            <a:prstGeom prst="rect">
              <a:avLst/>
            </a:prstGeom>
            <a:solidFill>
              <a:srgbClr val="EAEAEA"/>
            </a:solidFill>
            <a:ln w="0">
              <a:noFill/>
              <a:prstDash/>
            </a:ln>
          </p:spPr>
          <p:txBody>
            <a:bodyPr vert="horz" wrap="square" lIns="0" tIns="45720" rIns="0" bIns="45720" numCol="1" anchor="ctr">
              <a:noAutofit/>
            </a:bodyPr>
            <a:lstStyle>
              <a:lvl1pPr marL="0" indent="0" defTabSz="508000">
                <a:buFontTx/>
                <a:buNone/>
                <a:defRPr lang="en-GB" altLang="en-US" sz="800">
                  <a:solidFill>
                    <a:schemeClr val="bg1"/>
                  </a:solidFill>
                  <a:latin typeface="맑은 고딕" charset="0"/>
                  <a:ea typeface="맑은 고딕" charset="0"/>
                </a:defRPr>
              </a:lvl1pPr>
              <a:lvl2pPr marL="0" indent="0" defTabSz="508000">
                <a:buFontTx/>
                <a:buNone/>
                <a:defRPr lang="en-GB" altLang="en-US" sz="800">
                  <a:solidFill>
                    <a:schemeClr val="bg1"/>
                  </a:solidFill>
                  <a:latin typeface="맑은 고딕" charset="0"/>
                  <a:ea typeface="맑은 고딕" charset="0"/>
                </a:defRPr>
              </a:lvl2pPr>
              <a:lvl3pPr marL="0" indent="0" defTabSz="508000">
                <a:buFontTx/>
                <a:buNone/>
                <a:defRPr lang="en-GB" altLang="en-US" sz="800">
                  <a:solidFill>
                    <a:schemeClr val="bg1"/>
                  </a:solidFill>
                  <a:latin typeface="맑은 고딕" charset="0"/>
                  <a:ea typeface="맑은 고딕" charset="0"/>
                </a:defRPr>
              </a:lvl3pPr>
              <a:lvl4pPr marL="0" indent="0" defTabSz="508000">
                <a:buFontTx/>
                <a:buNone/>
                <a:defRPr lang="en-GB" altLang="en-US" sz="800">
                  <a:solidFill>
                    <a:schemeClr val="bg1"/>
                  </a:solidFill>
                  <a:latin typeface="맑은 고딕" charset="0"/>
                  <a:ea typeface="맑은 고딕" charset="0"/>
                </a:defRPr>
              </a:lvl4pPr>
              <a:lvl5pPr marL="0" indent="0" defTabSz="508000">
                <a:buFontTx/>
                <a:buNone/>
                <a:defRPr lang="en-GB" altLang="en-US" sz="800">
                  <a:solidFill>
                    <a:schemeClr val="bg1"/>
                  </a:solidFill>
                  <a:latin typeface="맑은 고딕" charset="0"/>
                  <a:ea typeface="맑은 고딕" charset="0"/>
                </a:defRPr>
              </a:lvl5pPr>
              <a:lvl6pPr marL="2514600" indent="-228600" defTabSz="449580" eaLnBrk="0" fontAlgn="base" hangingPunct="0">
                <a:spcBef>
                  <a:spcPct val="0"/>
                </a:spcBef>
                <a:spcAft>
                  <a:spcPct val="0"/>
                </a:spcAft>
                <a:buFontTx/>
                <a:buNone/>
                <a:defRPr lang="en-GB" altLang="en-US" sz="800">
                  <a:solidFill>
                    <a:schemeClr val="bg1"/>
                  </a:solidFill>
                  <a:latin typeface="맑은 고딕" charset="0"/>
                  <a:ea typeface="맑은 고딕" charset="0"/>
                </a:defRPr>
              </a:lvl6pPr>
              <a:lvl7pPr marL="2971800" indent="-228600" defTabSz="449580" eaLnBrk="0" fontAlgn="base" hangingPunct="0">
                <a:spcBef>
                  <a:spcPct val="0"/>
                </a:spcBef>
                <a:spcAft>
                  <a:spcPct val="0"/>
                </a:spcAft>
                <a:buFontTx/>
                <a:buNone/>
                <a:defRPr lang="en-GB" altLang="en-US" sz="800">
                  <a:solidFill>
                    <a:schemeClr val="bg1"/>
                  </a:solidFill>
                  <a:latin typeface="맑은 고딕" charset="0"/>
                  <a:ea typeface="맑은 고딕" charset="0"/>
                </a:defRPr>
              </a:lvl7pPr>
              <a:lvl8pPr marL="3429000" indent="-228600" defTabSz="449580" eaLnBrk="0" fontAlgn="base" hangingPunct="0">
                <a:spcBef>
                  <a:spcPct val="0"/>
                </a:spcBef>
                <a:spcAft>
                  <a:spcPct val="0"/>
                </a:spcAft>
                <a:buFontTx/>
                <a:buNone/>
                <a:defRPr lang="en-GB" altLang="en-US" sz="800">
                  <a:solidFill>
                    <a:schemeClr val="bg1"/>
                  </a:solidFill>
                  <a:latin typeface="맑은 고딕" charset="0"/>
                  <a:ea typeface="맑은 고딕" charset="0"/>
                </a:defRPr>
              </a:lvl8pPr>
              <a:lvl9pPr marL="3886200" indent="-228600" defTabSz="449580" eaLnBrk="0" fontAlgn="base" hangingPunct="0">
                <a:spcBef>
                  <a:spcPct val="0"/>
                </a:spcBef>
                <a:spcAft>
                  <a:spcPct val="0"/>
                </a:spcAft>
                <a:buFontTx/>
                <a:buNone/>
                <a:defRPr lang="en-GB" altLang="en-US" sz="800">
                  <a:solidFill>
                    <a:schemeClr val="bg1"/>
                  </a:solidFill>
                  <a:latin typeface="맑은 고딕" charset="0"/>
                  <a:ea typeface="맑은 고딕" charset="0"/>
                </a:defRPr>
              </a:lvl9pPr>
            </a:lstStyle>
            <a:p>
              <a:pPr marL="0" indent="0" algn="ctr" defTabSz="508000" eaLnBrk="1" hangingPunct="1">
                <a:spcBef>
                  <a:spcPts val="200"/>
                </a:spcBef>
                <a:buFontTx/>
                <a:buNone/>
              </a:pPr>
              <a:r>
                <a:rPr lang="en-US" altLang="ko-KR">
                  <a:solidFill>
                    <a:schemeClr val="tx1"/>
                  </a:solidFill>
                </a:rPr>
                <a:t>1</a:t>
              </a:r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7176" name="도형 7175"/>
            <p:cNvSpPr>
              <a:spLocks/>
            </p:cNvSpPr>
            <p:nvPr/>
          </p:nvSpPr>
          <p:spPr bwMode="auto">
            <a:xfrm>
              <a:off x="7583170" y="1310005"/>
              <a:ext cx="2254885" cy="601980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91440" tIns="45720" rIns="91440" bIns="45720" numCol="1" anchor="t">
              <a:noAutofit/>
            </a:bodyPr>
            <a:lstStyle>
              <a:lvl1pPr marL="0" indent="0" defTabSz="508000">
                <a:buFontTx/>
                <a:buNone/>
                <a:defRPr lang="en-GB" altLang="en-US" sz="800">
                  <a:solidFill>
                    <a:schemeClr val="bg1"/>
                  </a:solidFill>
                  <a:latin typeface="맑은 고딕" charset="0"/>
                  <a:ea typeface="맑은 고딕" charset="0"/>
                </a:defRPr>
              </a:lvl1pPr>
              <a:lvl2pPr marL="0" indent="0" defTabSz="508000">
                <a:buFontTx/>
                <a:buNone/>
                <a:defRPr lang="en-GB" altLang="en-US" sz="800">
                  <a:solidFill>
                    <a:schemeClr val="bg1"/>
                  </a:solidFill>
                  <a:latin typeface="맑은 고딕" charset="0"/>
                  <a:ea typeface="맑은 고딕" charset="0"/>
                </a:defRPr>
              </a:lvl2pPr>
              <a:lvl3pPr marL="0" indent="0" defTabSz="508000">
                <a:buFontTx/>
                <a:buNone/>
                <a:defRPr lang="en-GB" altLang="en-US" sz="800">
                  <a:solidFill>
                    <a:schemeClr val="bg1"/>
                  </a:solidFill>
                  <a:latin typeface="맑은 고딕" charset="0"/>
                  <a:ea typeface="맑은 고딕" charset="0"/>
                </a:defRPr>
              </a:lvl3pPr>
              <a:lvl4pPr marL="0" indent="0" defTabSz="508000">
                <a:buFontTx/>
                <a:buNone/>
                <a:defRPr lang="en-GB" altLang="en-US" sz="800">
                  <a:solidFill>
                    <a:schemeClr val="bg1"/>
                  </a:solidFill>
                  <a:latin typeface="맑은 고딕" charset="0"/>
                  <a:ea typeface="맑은 고딕" charset="0"/>
                </a:defRPr>
              </a:lvl4pPr>
              <a:lvl5pPr marL="0" indent="0" defTabSz="508000">
                <a:buFontTx/>
                <a:buNone/>
                <a:defRPr lang="en-GB" altLang="en-US" sz="800">
                  <a:solidFill>
                    <a:schemeClr val="bg1"/>
                  </a:solidFill>
                  <a:latin typeface="맑은 고딕" charset="0"/>
                  <a:ea typeface="맑은 고딕" charset="0"/>
                </a:defRPr>
              </a:lvl5pPr>
              <a:lvl6pPr marL="2514600" indent="-228600" defTabSz="449580" eaLnBrk="0" fontAlgn="base" hangingPunct="0">
                <a:spcBef>
                  <a:spcPct val="0"/>
                </a:spcBef>
                <a:spcAft>
                  <a:spcPct val="0"/>
                </a:spcAft>
                <a:buFontTx/>
                <a:buNone/>
                <a:defRPr lang="en-GB" altLang="en-US" sz="800">
                  <a:solidFill>
                    <a:schemeClr val="bg1"/>
                  </a:solidFill>
                  <a:latin typeface="맑은 고딕" charset="0"/>
                  <a:ea typeface="맑은 고딕" charset="0"/>
                </a:defRPr>
              </a:lvl6pPr>
              <a:lvl7pPr marL="2971800" indent="-228600" defTabSz="449580" eaLnBrk="0" fontAlgn="base" hangingPunct="0">
                <a:spcBef>
                  <a:spcPct val="0"/>
                </a:spcBef>
                <a:spcAft>
                  <a:spcPct val="0"/>
                </a:spcAft>
                <a:buFontTx/>
                <a:buNone/>
                <a:defRPr lang="en-GB" altLang="en-US" sz="800">
                  <a:solidFill>
                    <a:schemeClr val="bg1"/>
                  </a:solidFill>
                  <a:latin typeface="맑은 고딕" charset="0"/>
                  <a:ea typeface="맑은 고딕" charset="0"/>
                </a:defRPr>
              </a:lvl7pPr>
              <a:lvl8pPr marL="3429000" indent="-228600" defTabSz="449580" eaLnBrk="0" fontAlgn="base" hangingPunct="0">
                <a:spcBef>
                  <a:spcPct val="0"/>
                </a:spcBef>
                <a:spcAft>
                  <a:spcPct val="0"/>
                </a:spcAft>
                <a:buFontTx/>
                <a:buNone/>
                <a:defRPr lang="en-GB" altLang="en-US" sz="800">
                  <a:solidFill>
                    <a:schemeClr val="bg1"/>
                  </a:solidFill>
                  <a:latin typeface="맑은 고딕" charset="0"/>
                  <a:ea typeface="맑은 고딕" charset="0"/>
                </a:defRPr>
              </a:lvl8pPr>
              <a:lvl9pPr marL="3886200" indent="-228600" defTabSz="449580" eaLnBrk="0" fontAlgn="base" hangingPunct="0">
                <a:spcBef>
                  <a:spcPct val="0"/>
                </a:spcBef>
                <a:spcAft>
                  <a:spcPct val="0"/>
                </a:spcAft>
                <a:buFontTx/>
                <a:buNone/>
                <a:defRPr lang="en-GB" altLang="en-US" sz="800">
                  <a:solidFill>
                    <a:schemeClr val="bg1"/>
                  </a:solidFill>
                  <a:latin typeface="맑은 고딕" charset="0"/>
                  <a:ea typeface="맑은 고딕" charset="0"/>
                </a:defRPr>
              </a:lvl9pPr>
            </a:lstStyle>
            <a:p>
              <a:pPr marL="0" indent="0" defTabSz="508000" eaLnBrk="1" hangingPunct="1">
                <a:spcBef>
                  <a:spcPts val="200"/>
                </a:spcBef>
                <a:buFontTx/>
                <a:buNone/>
              </a:pPr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7177" name="도형 7176"/>
            <p:cNvSpPr>
              <a:spLocks/>
            </p:cNvSpPr>
            <p:nvPr/>
          </p:nvSpPr>
          <p:spPr bwMode="auto">
            <a:xfrm>
              <a:off x="7337425" y="1913255"/>
              <a:ext cx="245110" cy="578485"/>
            </a:xfrm>
            <a:prstGeom prst="rect">
              <a:avLst/>
            </a:prstGeom>
            <a:solidFill>
              <a:srgbClr val="EAEAEA"/>
            </a:solidFill>
            <a:ln w="0">
              <a:noFill/>
              <a:prstDash/>
            </a:ln>
          </p:spPr>
          <p:txBody>
            <a:bodyPr vert="horz" wrap="square" lIns="0" tIns="45720" rIns="0" bIns="45720" numCol="1" anchor="ctr">
              <a:noAutofit/>
            </a:bodyPr>
            <a:lstStyle>
              <a:lvl1pPr marL="0" indent="0" defTabSz="508000">
                <a:buFontTx/>
                <a:buNone/>
                <a:defRPr lang="en-GB" altLang="en-US" sz="800">
                  <a:solidFill>
                    <a:schemeClr val="bg1"/>
                  </a:solidFill>
                  <a:latin typeface="맑은 고딕" charset="0"/>
                  <a:ea typeface="맑은 고딕" charset="0"/>
                </a:defRPr>
              </a:lvl1pPr>
              <a:lvl2pPr marL="0" indent="0" defTabSz="508000">
                <a:buFontTx/>
                <a:buNone/>
                <a:defRPr lang="en-GB" altLang="en-US" sz="800">
                  <a:solidFill>
                    <a:schemeClr val="bg1"/>
                  </a:solidFill>
                  <a:latin typeface="맑은 고딕" charset="0"/>
                  <a:ea typeface="맑은 고딕" charset="0"/>
                </a:defRPr>
              </a:lvl2pPr>
              <a:lvl3pPr marL="0" indent="0" defTabSz="508000">
                <a:buFontTx/>
                <a:buNone/>
                <a:defRPr lang="en-GB" altLang="en-US" sz="800">
                  <a:solidFill>
                    <a:schemeClr val="bg1"/>
                  </a:solidFill>
                  <a:latin typeface="맑은 고딕" charset="0"/>
                  <a:ea typeface="맑은 고딕" charset="0"/>
                </a:defRPr>
              </a:lvl3pPr>
              <a:lvl4pPr marL="0" indent="0" defTabSz="508000">
                <a:buFontTx/>
                <a:buNone/>
                <a:defRPr lang="en-GB" altLang="en-US" sz="800">
                  <a:solidFill>
                    <a:schemeClr val="bg1"/>
                  </a:solidFill>
                  <a:latin typeface="맑은 고딕" charset="0"/>
                  <a:ea typeface="맑은 고딕" charset="0"/>
                </a:defRPr>
              </a:lvl4pPr>
              <a:lvl5pPr marL="0" indent="0" defTabSz="508000">
                <a:buFontTx/>
                <a:buNone/>
                <a:defRPr lang="en-GB" altLang="en-US" sz="800">
                  <a:solidFill>
                    <a:schemeClr val="bg1"/>
                  </a:solidFill>
                  <a:latin typeface="맑은 고딕" charset="0"/>
                  <a:ea typeface="맑은 고딕" charset="0"/>
                </a:defRPr>
              </a:lvl5pPr>
              <a:lvl6pPr marL="2514600" indent="-228600" defTabSz="449580" eaLnBrk="0" fontAlgn="base" hangingPunct="0">
                <a:spcBef>
                  <a:spcPct val="0"/>
                </a:spcBef>
                <a:spcAft>
                  <a:spcPct val="0"/>
                </a:spcAft>
                <a:buFontTx/>
                <a:buNone/>
                <a:defRPr lang="en-GB" altLang="en-US" sz="800">
                  <a:solidFill>
                    <a:schemeClr val="bg1"/>
                  </a:solidFill>
                  <a:latin typeface="맑은 고딕" charset="0"/>
                  <a:ea typeface="맑은 고딕" charset="0"/>
                </a:defRPr>
              </a:lvl6pPr>
              <a:lvl7pPr marL="2971800" indent="-228600" defTabSz="449580" eaLnBrk="0" fontAlgn="base" hangingPunct="0">
                <a:spcBef>
                  <a:spcPct val="0"/>
                </a:spcBef>
                <a:spcAft>
                  <a:spcPct val="0"/>
                </a:spcAft>
                <a:buFontTx/>
                <a:buNone/>
                <a:defRPr lang="en-GB" altLang="en-US" sz="800">
                  <a:solidFill>
                    <a:schemeClr val="bg1"/>
                  </a:solidFill>
                  <a:latin typeface="맑은 고딕" charset="0"/>
                  <a:ea typeface="맑은 고딕" charset="0"/>
                </a:defRPr>
              </a:lvl7pPr>
              <a:lvl8pPr marL="3429000" indent="-228600" defTabSz="449580" eaLnBrk="0" fontAlgn="base" hangingPunct="0">
                <a:spcBef>
                  <a:spcPct val="0"/>
                </a:spcBef>
                <a:spcAft>
                  <a:spcPct val="0"/>
                </a:spcAft>
                <a:buFontTx/>
                <a:buNone/>
                <a:defRPr lang="en-GB" altLang="en-US" sz="800">
                  <a:solidFill>
                    <a:schemeClr val="bg1"/>
                  </a:solidFill>
                  <a:latin typeface="맑은 고딕" charset="0"/>
                  <a:ea typeface="맑은 고딕" charset="0"/>
                </a:defRPr>
              </a:lvl8pPr>
              <a:lvl9pPr marL="3886200" indent="-228600" defTabSz="449580" eaLnBrk="0" fontAlgn="base" hangingPunct="0">
                <a:spcBef>
                  <a:spcPct val="0"/>
                </a:spcBef>
                <a:spcAft>
                  <a:spcPct val="0"/>
                </a:spcAft>
                <a:buFontTx/>
                <a:buNone/>
                <a:defRPr lang="en-GB" altLang="en-US" sz="800">
                  <a:solidFill>
                    <a:schemeClr val="bg1"/>
                  </a:solidFill>
                  <a:latin typeface="맑은 고딕" charset="0"/>
                  <a:ea typeface="맑은 고딕" charset="0"/>
                </a:defRPr>
              </a:lvl9pPr>
            </a:lstStyle>
            <a:p>
              <a:pPr marL="0" indent="0" algn="ctr" defTabSz="508000" eaLnBrk="1" hangingPunct="1">
                <a:spcBef>
                  <a:spcPts val="200"/>
                </a:spcBef>
                <a:buFontTx/>
                <a:buNone/>
              </a:pPr>
              <a:r>
                <a:rPr lang="en-US" altLang="ko-KR">
                  <a:solidFill>
                    <a:schemeClr val="tx1"/>
                  </a:solidFill>
                </a:rPr>
                <a:t>2</a:t>
              </a:r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7178" name="도형 7177"/>
            <p:cNvSpPr>
              <a:spLocks/>
            </p:cNvSpPr>
            <p:nvPr/>
          </p:nvSpPr>
          <p:spPr bwMode="auto">
            <a:xfrm>
              <a:off x="7583170" y="1913255"/>
              <a:ext cx="2254885" cy="578485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none" lIns="91440" tIns="45720" rIns="91440" bIns="45720" numCol="1" anchor="ctr">
              <a:noAutofit/>
            </a:bodyPr>
            <a:lstStyle/>
            <a:p>
              <a:pPr marL="0" indent="0" defTabSz="508000">
                <a:buFontTx/>
                <a:buNone/>
              </a:pPr>
              <a:endParaRPr lang="ko-KR" altLang="en-US">
                <a:solidFill>
                  <a:schemeClr val="tx1"/>
                </a:solidFill>
              </a:endParaRPr>
            </a:p>
          </p:txBody>
        </p:sp>
        <p:cxnSp>
          <p:nvCxnSpPr>
            <p:cNvPr id="7179" name="도형 7178"/>
            <p:cNvCxnSpPr/>
            <p:nvPr/>
          </p:nvCxnSpPr>
          <p:spPr bwMode="auto">
            <a:xfrm>
              <a:off x="7583170" y="1310005"/>
              <a:ext cx="635" cy="1181735"/>
            </a:xfrm>
            <a:prstGeom prst="line">
              <a:avLst/>
            </a:prstGeom>
            <a:noFill/>
            <a:ln w="12065" cap="sq" cmpd="sng">
              <a:solidFill>
                <a:srgbClr val="000000">
                  <a:alpha val="100000"/>
                </a:srgbClr>
              </a:solidFill>
              <a:prstDash val="solid"/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80" name="도형 7179"/>
            <p:cNvCxnSpPr/>
            <p:nvPr/>
          </p:nvCxnSpPr>
          <p:spPr bwMode="auto">
            <a:xfrm>
              <a:off x="7337425" y="1913255"/>
              <a:ext cx="2501265" cy="635"/>
            </a:xfrm>
            <a:prstGeom prst="line">
              <a:avLst/>
            </a:prstGeom>
            <a:noFill/>
            <a:ln w="12065" cap="sq" cmpd="sng">
              <a:solidFill>
                <a:srgbClr val="000000">
                  <a:alpha val="100000"/>
                </a:srgbClr>
              </a:solidFill>
              <a:prstDash val="solid"/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81" name="도형 7180"/>
            <p:cNvCxnSpPr/>
            <p:nvPr/>
          </p:nvCxnSpPr>
          <p:spPr bwMode="auto">
            <a:xfrm>
              <a:off x="7337425" y="1310005"/>
              <a:ext cx="635" cy="1181735"/>
            </a:xfrm>
            <a:prstGeom prst="line">
              <a:avLst/>
            </a:prstGeom>
            <a:noFill/>
            <a:ln w="12065" cap="sq" cmpd="sng">
              <a:solidFill>
                <a:srgbClr val="000000">
                  <a:alpha val="100000"/>
                </a:srgbClr>
              </a:solidFill>
              <a:prstDash val="solid"/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82" name="도형 7181"/>
            <p:cNvCxnSpPr/>
            <p:nvPr/>
          </p:nvCxnSpPr>
          <p:spPr bwMode="auto">
            <a:xfrm>
              <a:off x="9839325" y="1310005"/>
              <a:ext cx="635" cy="1181735"/>
            </a:xfrm>
            <a:prstGeom prst="line">
              <a:avLst/>
            </a:prstGeom>
            <a:noFill/>
            <a:ln w="12065" cap="sq" cmpd="sng">
              <a:solidFill>
                <a:srgbClr val="000000">
                  <a:alpha val="100000"/>
                </a:srgbClr>
              </a:solidFill>
              <a:prstDash val="solid"/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83" name="도형 7182"/>
            <p:cNvCxnSpPr/>
            <p:nvPr/>
          </p:nvCxnSpPr>
          <p:spPr bwMode="auto">
            <a:xfrm>
              <a:off x="7337425" y="1310005"/>
              <a:ext cx="2501265" cy="635"/>
            </a:xfrm>
            <a:prstGeom prst="line">
              <a:avLst/>
            </a:prstGeom>
            <a:noFill/>
            <a:ln w="12065" cap="sq" cmpd="sng">
              <a:solidFill>
                <a:srgbClr val="000000">
                  <a:alpha val="100000"/>
                </a:srgbClr>
              </a:solidFill>
              <a:prstDash val="solid"/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84" name="도형 7183"/>
            <p:cNvCxnSpPr/>
            <p:nvPr/>
          </p:nvCxnSpPr>
          <p:spPr bwMode="auto">
            <a:xfrm>
              <a:off x="7337425" y="2492375"/>
              <a:ext cx="2501265" cy="635"/>
            </a:xfrm>
            <a:prstGeom prst="line">
              <a:avLst/>
            </a:prstGeom>
            <a:noFill/>
            <a:ln w="12065" cap="sq" cmpd="sng">
              <a:solidFill>
                <a:srgbClr val="000000">
                  <a:alpha val="100000"/>
                </a:srgbClr>
              </a:solidFill>
              <a:prstDash val="solid"/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173" name="텍스트 상자 7172"/>
          <p:cNvSpPr txBox="1">
            <a:spLocks/>
          </p:cNvSpPr>
          <p:nvPr/>
        </p:nvSpPr>
        <p:spPr bwMode="auto">
          <a:xfrm>
            <a:off x="3288030" y="863600"/>
            <a:ext cx="2872105" cy="1898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36195" tIns="46990" rIns="36195" bIns="46990" numCol="1" anchor="ctr">
            <a:noAutofit/>
          </a:bodyPr>
          <a:lstStyle>
            <a:lvl1pPr marL="0" indent="0" defTabSz="508000">
              <a:buFontTx/>
              <a:buNone/>
              <a:defRPr lang="en-GB" altLang="en-US" sz="800">
                <a:solidFill>
                  <a:schemeClr val="bg1"/>
                </a:solidFill>
                <a:latin typeface="맑은 고딕" charset="0"/>
                <a:ea typeface="맑은 고딕" charset="0"/>
              </a:defRPr>
            </a:lvl1pPr>
            <a:lvl2pPr marL="0" indent="0" defTabSz="508000">
              <a:buFontTx/>
              <a:buNone/>
              <a:defRPr lang="en-GB" altLang="en-US" sz="800">
                <a:solidFill>
                  <a:schemeClr val="bg1"/>
                </a:solidFill>
                <a:latin typeface="맑은 고딕" charset="0"/>
                <a:ea typeface="맑은 고딕" charset="0"/>
              </a:defRPr>
            </a:lvl2pPr>
            <a:lvl3pPr marL="0" indent="0" defTabSz="508000">
              <a:buFontTx/>
              <a:buNone/>
              <a:defRPr lang="en-GB" altLang="en-US" sz="800">
                <a:solidFill>
                  <a:schemeClr val="bg1"/>
                </a:solidFill>
                <a:latin typeface="맑은 고딕" charset="0"/>
                <a:ea typeface="맑은 고딕" charset="0"/>
              </a:defRPr>
            </a:lvl3pPr>
            <a:lvl4pPr marL="0" indent="0" defTabSz="508000">
              <a:buFontTx/>
              <a:buNone/>
              <a:defRPr lang="en-GB" altLang="en-US" sz="800">
                <a:solidFill>
                  <a:schemeClr val="bg1"/>
                </a:solidFill>
                <a:latin typeface="맑은 고딕" charset="0"/>
                <a:ea typeface="맑은 고딕" charset="0"/>
              </a:defRPr>
            </a:lvl4pPr>
            <a:lvl5pPr marL="0" indent="0" defTabSz="508000">
              <a:buFontTx/>
              <a:buNone/>
              <a:defRPr lang="en-GB" altLang="en-US" sz="800">
                <a:solidFill>
                  <a:schemeClr val="bg1"/>
                </a:solidFill>
                <a:latin typeface="맑은 고딕" charset="0"/>
                <a:ea typeface="맑은 고딕" charset="0"/>
              </a:defRPr>
            </a:lvl5pPr>
            <a:lvl6pPr marL="2514600" indent="-228600" defTabSz="449580"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  <a:defRPr lang="en-GB" altLang="en-US" sz="800">
                <a:solidFill>
                  <a:schemeClr val="bg1"/>
                </a:solidFill>
                <a:latin typeface="맑은 고딕" charset="0"/>
                <a:ea typeface="맑은 고딕" charset="0"/>
              </a:defRPr>
            </a:lvl6pPr>
            <a:lvl7pPr marL="2971800" indent="-228600" defTabSz="449580"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  <a:defRPr lang="en-GB" altLang="en-US" sz="800">
                <a:solidFill>
                  <a:schemeClr val="bg1"/>
                </a:solidFill>
                <a:latin typeface="맑은 고딕" charset="0"/>
                <a:ea typeface="맑은 고딕" charset="0"/>
              </a:defRPr>
            </a:lvl7pPr>
            <a:lvl8pPr marL="3429000" indent="-228600" defTabSz="449580"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  <a:defRPr lang="en-GB" altLang="en-US" sz="800">
                <a:solidFill>
                  <a:schemeClr val="bg1"/>
                </a:solidFill>
                <a:latin typeface="맑은 고딕" charset="0"/>
                <a:ea typeface="맑은 고딕" charset="0"/>
              </a:defRPr>
            </a:lvl8pPr>
            <a:lvl9pPr marL="3886200" indent="-228600" defTabSz="449580"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  <a:defRPr lang="en-GB" altLang="en-US" sz="800">
                <a:solidFill>
                  <a:schemeClr val="bg1"/>
                </a:solidFill>
                <a:latin typeface="맑은 고딕" charset="0"/>
                <a:ea typeface="맑은 고딕" charset="0"/>
              </a:defRPr>
            </a:lvl9pPr>
          </a:lstStyle>
          <a:p>
            <a:pPr marL="0" indent="0" algn="r" defTabSz="508000" eaLnBrk="1" hangingPunct="1">
              <a:spcBef>
                <a:spcPts val="200"/>
              </a:spcBef>
              <a:buFontTx/>
              <a:buNone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174" name="텍스트 상자 7173"/>
          <p:cNvSpPr txBox="1">
            <a:spLocks/>
          </p:cNvSpPr>
          <p:nvPr/>
        </p:nvSpPr>
        <p:spPr bwMode="auto">
          <a:xfrm>
            <a:off x="1065530" y="863600"/>
            <a:ext cx="1511935" cy="1898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36195" tIns="46990" rIns="36195" bIns="46990" numCol="1" anchor="ctr">
            <a:noAutofit/>
          </a:bodyPr>
          <a:lstStyle>
            <a:lvl1pPr marL="0" indent="0" defTabSz="508000">
              <a:buFontTx/>
              <a:buNone/>
              <a:defRPr lang="en-GB" altLang="en-US" sz="800">
                <a:solidFill>
                  <a:schemeClr val="bg1"/>
                </a:solidFill>
                <a:latin typeface="맑은 고딕" charset="0"/>
                <a:ea typeface="맑은 고딕" charset="0"/>
              </a:defRPr>
            </a:lvl1pPr>
            <a:lvl2pPr marL="0" indent="0" defTabSz="508000">
              <a:buFontTx/>
              <a:buNone/>
              <a:defRPr lang="en-GB" altLang="en-US" sz="800">
                <a:solidFill>
                  <a:schemeClr val="bg1"/>
                </a:solidFill>
                <a:latin typeface="맑은 고딕" charset="0"/>
                <a:ea typeface="맑은 고딕" charset="0"/>
              </a:defRPr>
            </a:lvl2pPr>
            <a:lvl3pPr marL="0" indent="0" defTabSz="508000">
              <a:buFontTx/>
              <a:buNone/>
              <a:defRPr lang="en-GB" altLang="en-US" sz="800">
                <a:solidFill>
                  <a:schemeClr val="bg1"/>
                </a:solidFill>
                <a:latin typeface="맑은 고딕" charset="0"/>
                <a:ea typeface="맑은 고딕" charset="0"/>
              </a:defRPr>
            </a:lvl3pPr>
            <a:lvl4pPr marL="0" indent="0" defTabSz="508000">
              <a:buFontTx/>
              <a:buNone/>
              <a:defRPr lang="en-GB" altLang="en-US" sz="800">
                <a:solidFill>
                  <a:schemeClr val="bg1"/>
                </a:solidFill>
                <a:latin typeface="맑은 고딕" charset="0"/>
                <a:ea typeface="맑은 고딕" charset="0"/>
              </a:defRPr>
            </a:lvl4pPr>
            <a:lvl5pPr marL="0" indent="0" defTabSz="508000">
              <a:buFontTx/>
              <a:buNone/>
              <a:defRPr lang="en-GB" altLang="en-US" sz="800">
                <a:solidFill>
                  <a:schemeClr val="bg1"/>
                </a:solidFill>
                <a:latin typeface="맑은 고딕" charset="0"/>
                <a:ea typeface="맑은 고딕" charset="0"/>
              </a:defRPr>
            </a:lvl5pPr>
            <a:lvl6pPr marL="2514600" indent="-228600" defTabSz="449580"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  <a:defRPr lang="en-GB" altLang="en-US" sz="800">
                <a:solidFill>
                  <a:schemeClr val="bg1"/>
                </a:solidFill>
                <a:latin typeface="맑은 고딕" charset="0"/>
                <a:ea typeface="맑은 고딕" charset="0"/>
              </a:defRPr>
            </a:lvl6pPr>
            <a:lvl7pPr marL="2971800" indent="-228600" defTabSz="449580"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  <a:defRPr lang="en-GB" altLang="en-US" sz="800">
                <a:solidFill>
                  <a:schemeClr val="bg1"/>
                </a:solidFill>
                <a:latin typeface="맑은 고딕" charset="0"/>
                <a:ea typeface="맑은 고딕" charset="0"/>
              </a:defRPr>
            </a:lvl7pPr>
            <a:lvl8pPr marL="3429000" indent="-228600" defTabSz="449580"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  <a:defRPr lang="en-GB" altLang="en-US" sz="800">
                <a:solidFill>
                  <a:schemeClr val="bg1"/>
                </a:solidFill>
                <a:latin typeface="맑은 고딕" charset="0"/>
                <a:ea typeface="맑은 고딕" charset="0"/>
              </a:defRPr>
            </a:lvl8pPr>
            <a:lvl9pPr marL="3886200" indent="-228600" defTabSz="449580"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  <a:defRPr lang="en-GB" altLang="en-US" sz="800">
                <a:solidFill>
                  <a:schemeClr val="bg1"/>
                </a:solidFill>
                <a:latin typeface="맑은 고딕" charset="0"/>
                <a:ea typeface="맑은 고딕" charset="0"/>
              </a:defRPr>
            </a:lvl9pPr>
          </a:lstStyle>
          <a:p>
            <a:pPr marL="0" indent="0" algn="r" defTabSz="508000" eaLnBrk="1" hangingPunct="1">
              <a:spcBef>
                <a:spcPts val="200"/>
              </a:spcBef>
              <a:buFontTx/>
              <a:buNone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185" name="도형 7184"/>
          <p:cNvSpPr>
            <a:spLocks/>
          </p:cNvSpPr>
          <p:nvPr/>
        </p:nvSpPr>
        <p:spPr>
          <a:xfrm>
            <a:off x="1122045" y="673100"/>
            <a:ext cx="1014730" cy="15049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hangingPunct="1"/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186" name="도형 7185"/>
          <p:cNvSpPr>
            <a:spLocks/>
          </p:cNvSpPr>
          <p:nvPr/>
        </p:nvSpPr>
        <p:spPr>
          <a:xfrm>
            <a:off x="8251825" y="669925"/>
            <a:ext cx="1014730" cy="15049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hangingPunct="1"/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187" name="도형 7186"/>
          <p:cNvSpPr>
            <a:spLocks/>
          </p:cNvSpPr>
          <p:nvPr/>
        </p:nvSpPr>
        <p:spPr>
          <a:xfrm>
            <a:off x="8265160" y="881380"/>
            <a:ext cx="1014730" cy="1771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hangingPunct="1"/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188" name="텍스트 상자 7187"/>
          <p:cNvSpPr txBox="1">
            <a:spLocks/>
          </p:cNvSpPr>
          <p:nvPr/>
        </p:nvSpPr>
        <p:spPr>
          <a:xfrm>
            <a:off x="1038860" y="640080"/>
            <a:ext cx="1530350" cy="23177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hangingPunct="1"/>
            <a:r>
              <a:rPr lang="ko-KR" sz="9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수강신청사이트(KOSMO)</a:t>
            </a:r>
            <a:endParaRPr lang="ko-KR" altLang="en-US" sz="900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189" name="텍스트 상자 7188"/>
          <p:cNvSpPr txBox="1">
            <a:spLocks/>
          </p:cNvSpPr>
          <p:nvPr/>
        </p:nvSpPr>
        <p:spPr>
          <a:xfrm>
            <a:off x="1035685" y="861695"/>
            <a:ext cx="1530350" cy="23177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hangingPunct="1"/>
            <a:r>
              <a:rPr lang="ko-KR" sz="900">
                <a:solidFill>
                  <a:schemeClr val="tx1"/>
                </a:solidFill>
                <a:latin typeface="맑은 고딕" charset="0"/>
                <a:ea typeface="맑은 고딕" charset="0"/>
              </a:rPr>
              <a:t>학습지원 - 학생</a:t>
            </a:r>
            <a:endParaRPr lang="ko-KR" altLang="en-US" sz="9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190" name="텍스트 상자 7189"/>
          <p:cNvSpPr txBox="1">
            <a:spLocks/>
          </p:cNvSpPr>
          <p:nvPr/>
        </p:nvSpPr>
        <p:spPr>
          <a:xfrm>
            <a:off x="8206740" y="634365"/>
            <a:ext cx="1530350" cy="23177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hangingPunct="1"/>
            <a:r>
              <a:rPr lang="ko-KR" sz="900">
                <a:solidFill>
                  <a:schemeClr val="tx1"/>
                </a:solidFill>
                <a:latin typeface="맑은 고딕" charset="0"/>
                <a:ea typeface="맑은 고딕" charset="0"/>
              </a:rPr>
              <a:t>박지호</a:t>
            </a:r>
            <a:endParaRPr lang="ko-KR" altLang="en-US" sz="9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191" name="텍스트 상자 7190"/>
          <p:cNvSpPr txBox="1">
            <a:spLocks/>
          </p:cNvSpPr>
          <p:nvPr/>
        </p:nvSpPr>
        <p:spPr>
          <a:xfrm>
            <a:off x="8203565" y="864235"/>
            <a:ext cx="1530350" cy="23177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defTabSz="508000" hangingPunct="1"/>
            <a:r>
              <a:rPr lang="en-US" altLang="ko-KR" sz="900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2020. 04. 14.</a:t>
            </a:r>
            <a:endParaRPr lang="ko-KR" altLang="en-US" sz="900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193" name="텍스트 상자 7192"/>
          <p:cNvSpPr txBox="1">
            <a:spLocks/>
          </p:cNvSpPr>
          <p:nvPr/>
        </p:nvSpPr>
        <p:spPr>
          <a:xfrm>
            <a:off x="3293745" y="634365"/>
            <a:ext cx="1530350" cy="23177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hangingPunct="1"/>
            <a:r>
              <a:rPr lang="ko-KR" sz="900">
                <a:solidFill>
                  <a:schemeClr val="tx1"/>
                </a:solidFill>
                <a:latin typeface="맑은 고딕" charset="0"/>
                <a:ea typeface="맑은 고딕" charset="0"/>
              </a:rPr>
              <a:t>수강신청 목록 조회</a:t>
            </a:r>
            <a:endParaRPr lang="ko-KR" altLang="en-US" sz="9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195" name="도형 7194"/>
          <p:cNvSpPr>
            <a:spLocks/>
          </p:cNvSpPr>
          <p:nvPr/>
        </p:nvSpPr>
        <p:spPr>
          <a:xfrm>
            <a:off x="1390992" y="1560781"/>
            <a:ext cx="173990" cy="171450"/>
          </a:xfrm>
          <a:prstGeom prst="ellipse">
            <a:avLst/>
          </a:prstGeom>
          <a:solidFill>
            <a:srgbClr val="BBE0E3"/>
          </a:solidFill>
          <a:ln w="25400" cap="sq" cmpd="sng">
            <a:solidFill>
              <a:srgbClr val="89A4A7">
                <a:alpha val="100000"/>
              </a:srgbClr>
            </a:solidFill>
            <a:prstDash val="solid"/>
            <a:miter lim="800000"/>
          </a:ln>
        </p:spPr>
        <p:txBody>
          <a:bodyPr vert="horz" wrap="square" lIns="90170" tIns="46990" rIns="90170" bIns="46990" numCol="1" anchor="ctr">
            <a:noAutofit/>
          </a:bodyPr>
          <a:lstStyle/>
          <a:p>
            <a:pPr marL="0" indent="0" algn="ctr" defTabSz="449580" eaLnBrk="0" hangingPunct="0">
              <a:buFontTx/>
              <a:buNone/>
            </a:pPr>
            <a:r>
              <a:rPr sz="800">
                <a:solidFill>
                  <a:schemeClr val="tx1"/>
                </a:solidFill>
                <a:latin typeface="Lucida Sans" charset="0"/>
                <a:ea typeface="Lucida Sans" charset="0"/>
              </a:rPr>
              <a:t>1</a:t>
            </a:r>
            <a:endParaRPr lang="ko-KR" altLang="en-US" sz="800">
              <a:solidFill>
                <a:schemeClr val="tx1"/>
              </a:solidFill>
              <a:latin typeface="Lucida Sans" charset="0"/>
              <a:ea typeface="Lucida Sans" charset="0"/>
            </a:endParaRPr>
          </a:p>
        </p:txBody>
      </p:sp>
      <p:sp>
        <p:nvSpPr>
          <p:cNvPr id="7196" name="텍스트 상자 7195"/>
          <p:cNvSpPr txBox="1">
            <a:spLocks/>
          </p:cNvSpPr>
          <p:nvPr/>
        </p:nvSpPr>
        <p:spPr>
          <a:xfrm>
            <a:off x="7589520" y="1313180"/>
            <a:ext cx="2245360" cy="401392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defTabSz="508000" hangingPunct="1"/>
            <a:r>
              <a:rPr lang="ko-KR" altLang="en-US" sz="10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수강 신청 목록 검색</a:t>
            </a:r>
            <a:endParaRPr lang="en-US" altLang="ko-KR" sz="1000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defTabSz="508000" hangingPunct="1"/>
            <a:r>
              <a:rPr lang="en-US" altLang="ko-KR" sz="10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-. </a:t>
            </a:r>
            <a:r>
              <a:rPr lang="ko-KR" altLang="en-US" sz="1000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강의명</a:t>
            </a:r>
            <a:r>
              <a:rPr lang="en-US" altLang="ko-KR" sz="10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, </a:t>
            </a:r>
            <a:r>
              <a:rPr lang="ko-KR" altLang="en-US" sz="1000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강사명</a:t>
            </a:r>
            <a:endParaRPr lang="ko-KR" altLang="en-US" sz="1000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198" name="도형 7197"/>
          <p:cNvSpPr>
            <a:spLocks/>
          </p:cNvSpPr>
          <p:nvPr/>
        </p:nvSpPr>
        <p:spPr>
          <a:xfrm>
            <a:off x="1538605" y="3220195"/>
            <a:ext cx="5105400" cy="167005"/>
          </a:xfrm>
          <a:prstGeom prst="round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197" name="도형 7196"/>
          <p:cNvSpPr>
            <a:spLocks/>
          </p:cNvSpPr>
          <p:nvPr/>
        </p:nvSpPr>
        <p:spPr>
          <a:xfrm>
            <a:off x="1414654" y="3209924"/>
            <a:ext cx="173990" cy="171450"/>
          </a:xfrm>
          <a:prstGeom prst="ellipse">
            <a:avLst/>
          </a:prstGeom>
          <a:solidFill>
            <a:srgbClr val="BBE0E3"/>
          </a:solidFill>
          <a:ln w="25400" cap="sq" cmpd="sng">
            <a:solidFill>
              <a:srgbClr val="89A4A7">
                <a:alpha val="100000"/>
              </a:srgbClr>
            </a:solidFill>
            <a:prstDash val="solid"/>
            <a:miter lim="800000"/>
          </a:ln>
        </p:spPr>
        <p:txBody>
          <a:bodyPr vert="horz" wrap="square" lIns="90170" tIns="46990" rIns="90170" bIns="46990" numCol="1" anchor="ctr">
            <a:noAutofit/>
          </a:bodyPr>
          <a:lstStyle/>
          <a:p>
            <a:pPr marL="0" indent="0" algn="ctr" defTabSz="449580" eaLnBrk="0" hangingPunct="0">
              <a:buFontTx/>
              <a:buNone/>
            </a:pPr>
            <a:r>
              <a:rPr lang="ko-KR" sz="800">
                <a:solidFill>
                  <a:schemeClr val="tx1"/>
                </a:solidFill>
                <a:latin typeface="Lucida Sans" charset="0"/>
                <a:ea typeface="Lucida Sans" charset="0"/>
              </a:rPr>
              <a:t>2</a:t>
            </a:r>
            <a:endParaRPr lang="ko-KR" altLang="en-US" sz="800">
              <a:solidFill>
                <a:schemeClr val="tx1"/>
              </a:solidFill>
              <a:latin typeface="Lucida Sans" charset="0"/>
              <a:ea typeface="Lucida Sans" charset="0"/>
            </a:endParaRPr>
          </a:p>
        </p:txBody>
      </p:sp>
      <p:sp>
        <p:nvSpPr>
          <p:cNvPr id="7199" name="텍스트 상자 7198"/>
          <p:cNvSpPr txBox="1">
            <a:spLocks/>
          </p:cNvSpPr>
          <p:nvPr/>
        </p:nvSpPr>
        <p:spPr>
          <a:xfrm>
            <a:off x="7586345" y="1900555"/>
            <a:ext cx="2245995" cy="401392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508000" hangingPunct="1">
              <a:buFontTx/>
              <a:buNone/>
            </a:pPr>
            <a:r>
              <a:rPr lang="ko-KR" sz="10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강의를 클릭 시 강의 상세 내용</a:t>
            </a:r>
            <a:r>
              <a:rPr lang="en-US" altLang="ko-KR" sz="10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altLang="en-US" sz="10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확인 가능</a:t>
            </a:r>
          </a:p>
        </p:txBody>
      </p:sp>
      <p:grpSp>
        <p:nvGrpSpPr>
          <p:cNvPr id="7201" name="그룹 7200"/>
          <p:cNvGrpSpPr/>
          <p:nvPr/>
        </p:nvGrpSpPr>
        <p:grpSpPr bwMode="auto">
          <a:xfrm>
            <a:off x="7331075" y="2488565"/>
            <a:ext cx="2503170" cy="1183640"/>
            <a:chOff x="7331075" y="2488565"/>
            <a:chExt cx="2503170" cy="1183640"/>
          </a:xfrm>
        </p:grpSpPr>
        <p:sp>
          <p:nvSpPr>
            <p:cNvPr id="7202" name="도형 7201"/>
            <p:cNvSpPr>
              <a:spLocks/>
            </p:cNvSpPr>
            <p:nvPr/>
          </p:nvSpPr>
          <p:spPr bwMode="auto">
            <a:xfrm>
              <a:off x="7331075" y="2488565"/>
              <a:ext cx="245745" cy="601345"/>
            </a:xfrm>
            <a:prstGeom prst="rect">
              <a:avLst/>
            </a:prstGeom>
            <a:solidFill>
              <a:srgbClr val="EAEAEA"/>
            </a:solidFill>
            <a:ln w="0">
              <a:noFill/>
              <a:prstDash/>
            </a:ln>
          </p:spPr>
          <p:txBody>
            <a:bodyPr vert="horz" wrap="square" lIns="0" tIns="45720" rIns="0" bIns="45720" numCol="1" anchor="ctr">
              <a:noAutofit/>
            </a:bodyPr>
            <a:lstStyle>
              <a:lvl1pPr marL="0" indent="0" defTabSz="508000">
                <a:buFontTx/>
                <a:buNone/>
                <a:defRPr lang="en-GB" altLang="en-US" sz="800">
                  <a:solidFill>
                    <a:schemeClr val="bg1"/>
                  </a:solidFill>
                  <a:latin typeface="맑은 고딕" charset="0"/>
                  <a:ea typeface="맑은 고딕" charset="0"/>
                </a:defRPr>
              </a:lvl1pPr>
              <a:lvl2pPr marL="0" indent="0" defTabSz="508000">
                <a:buFontTx/>
                <a:buNone/>
                <a:defRPr lang="en-GB" altLang="en-US" sz="800">
                  <a:solidFill>
                    <a:schemeClr val="bg1"/>
                  </a:solidFill>
                  <a:latin typeface="맑은 고딕" charset="0"/>
                  <a:ea typeface="맑은 고딕" charset="0"/>
                </a:defRPr>
              </a:lvl2pPr>
              <a:lvl3pPr marL="0" indent="0" defTabSz="508000">
                <a:buFontTx/>
                <a:buNone/>
                <a:defRPr lang="en-GB" altLang="en-US" sz="800">
                  <a:solidFill>
                    <a:schemeClr val="bg1"/>
                  </a:solidFill>
                  <a:latin typeface="맑은 고딕" charset="0"/>
                  <a:ea typeface="맑은 고딕" charset="0"/>
                </a:defRPr>
              </a:lvl3pPr>
              <a:lvl4pPr marL="0" indent="0" defTabSz="508000">
                <a:buFontTx/>
                <a:buNone/>
                <a:defRPr lang="en-GB" altLang="en-US" sz="800">
                  <a:solidFill>
                    <a:schemeClr val="bg1"/>
                  </a:solidFill>
                  <a:latin typeface="맑은 고딕" charset="0"/>
                  <a:ea typeface="맑은 고딕" charset="0"/>
                </a:defRPr>
              </a:lvl4pPr>
              <a:lvl5pPr marL="0" indent="0" defTabSz="508000">
                <a:buFontTx/>
                <a:buNone/>
                <a:defRPr lang="en-GB" altLang="en-US" sz="800">
                  <a:solidFill>
                    <a:schemeClr val="bg1"/>
                  </a:solidFill>
                  <a:latin typeface="맑은 고딕" charset="0"/>
                  <a:ea typeface="맑은 고딕" charset="0"/>
                </a:defRPr>
              </a:lvl5pPr>
              <a:lvl6pPr marL="2514600" indent="-228600" defTabSz="449580" eaLnBrk="0" fontAlgn="base" hangingPunct="0">
                <a:spcBef>
                  <a:spcPct val="0"/>
                </a:spcBef>
                <a:spcAft>
                  <a:spcPct val="0"/>
                </a:spcAft>
                <a:buFontTx/>
                <a:buNone/>
                <a:defRPr lang="en-GB" altLang="en-US" sz="800">
                  <a:solidFill>
                    <a:schemeClr val="bg1"/>
                  </a:solidFill>
                  <a:latin typeface="맑은 고딕" charset="0"/>
                  <a:ea typeface="맑은 고딕" charset="0"/>
                </a:defRPr>
              </a:lvl6pPr>
              <a:lvl7pPr marL="2971800" indent="-228600" defTabSz="449580" eaLnBrk="0" fontAlgn="base" hangingPunct="0">
                <a:spcBef>
                  <a:spcPct val="0"/>
                </a:spcBef>
                <a:spcAft>
                  <a:spcPct val="0"/>
                </a:spcAft>
                <a:buFontTx/>
                <a:buNone/>
                <a:defRPr lang="en-GB" altLang="en-US" sz="800">
                  <a:solidFill>
                    <a:schemeClr val="bg1"/>
                  </a:solidFill>
                  <a:latin typeface="맑은 고딕" charset="0"/>
                  <a:ea typeface="맑은 고딕" charset="0"/>
                </a:defRPr>
              </a:lvl7pPr>
              <a:lvl8pPr marL="3429000" indent="-228600" defTabSz="449580" eaLnBrk="0" fontAlgn="base" hangingPunct="0">
                <a:spcBef>
                  <a:spcPct val="0"/>
                </a:spcBef>
                <a:spcAft>
                  <a:spcPct val="0"/>
                </a:spcAft>
                <a:buFontTx/>
                <a:buNone/>
                <a:defRPr lang="en-GB" altLang="en-US" sz="800">
                  <a:solidFill>
                    <a:schemeClr val="bg1"/>
                  </a:solidFill>
                  <a:latin typeface="맑은 고딕" charset="0"/>
                  <a:ea typeface="맑은 고딕" charset="0"/>
                </a:defRPr>
              </a:lvl8pPr>
              <a:lvl9pPr marL="3886200" indent="-228600" defTabSz="449580" eaLnBrk="0" fontAlgn="base" hangingPunct="0">
                <a:spcBef>
                  <a:spcPct val="0"/>
                </a:spcBef>
                <a:spcAft>
                  <a:spcPct val="0"/>
                </a:spcAft>
                <a:buFontTx/>
                <a:buNone/>
                <a:defRPr lang="en-GB" altLang="en-US" sz="800">
                  <a:solidFill>
                    <a:schemeClr val="bg1"/>
                  </a:solidFill>
                  <a:latin typeface="맑은 고딕" charset="0"/>
                  <a:ea typeface="맑은 고딕" charset="0"/>
                </a:defRPr>
              </a:lvl9pPr>
            </a:lstStyle>
            <a:p>
              <a:pPr marL="0" indent="0" algn="ctr" defTabSz="508000" eaLnBrk="1" hangingPunct="1">
                <a:spcBef>
                  <a:spcPts val="200"/>
                </a:spcBef>
                <a:buFontTx/>
                <a:buNone/>
              </a:pPr>
              <a:r>
                <a:rPr lang="ko-KR" altLang="ko-KR">
                  <a:solidFill>
                    <a:schemeClr val="tx1"/>
                  </a:solidFill>
                </a:rPr>
                <a:t>3</a:t>
              </a:r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7203" name="도형 7202"/>
            <p:cNvSpPr>
              <a:spLocks/>
            </p:cNvSpPr>
            <p:nvPr/>
          </p:nvSpPr>
          <p:spPr bwMode="auto">
            <a:xfrm>
              <a:off x="7576820" y="2488565"/>
              <a:ext cx="2256155" cy="602615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91440" tIns="45720" rIns="91440" bIns="45720" numCol="1" anchor="t">
              <a:noAutofit/>
            </a:bodyPr>
            <a:lstStyle>
              <a:lvl1pPr marL="0" indent="0" defTabSz="508000">
                <a:buFontTx/>
                <a:buNone/>
                <a:defRPr lang="en-GB" altLang="en-US" sz="800">
                  <a:solidFill>
                    <a:schemeClr val="bg1"/>
                  </a:solidFill>
                  <a:latin typeface="맑은 고딕" charset="0"/>
                  <a:ea typeface="맑은 고딕" charset="0"/>
                </a:defRPr>
              </a:lvl1pPr>
              <a:lvl2pPr marL="0" indent="0" defTabSz="508000">
                <a:buFontTx/>
                <a:buNone/>
                <a:defRPr lang="en-GB" altLang="en-US" sz="800">
                  <a:solidFill>
                    <a:schemeClr val="bg1"/>
                  </a:solidFill>
                  <a:latin typeface="맑은 고딕" charset="0"/>
                  <a:ea typeface="맑은 고딕" charset="0"/>
                </a:defRPr>
              </a:lvl2pPr>
              <a:lvl3pPr marL="0" indent="0" defTabSz="508000">
                <a:buFontTx/>
                <a:buNone/>
                <a:defRPr lang="en-GB" altLang="en-US" sz="800">
                  <a:solidFill>
                    <a:schemeClr val="bg1"/>
                  </a:solidFill>
                  <a:latin typeface="맑은 고딕" charset="0"/>
                  <a:ea typeface="맑은 고딕" charset="0"/>
                </a:defRPr>
              </a:lvl3pPr>
              <a:lvl4pPr marL="0" indent="0" defTabSz="508000">
                <a:buFontTx/>
                <a:buNone/>
                <a:defRPr lang="en-GB" altLang="en-US" sz="800">
                  <a:solidFill>
                    <a:schemeClr val="bg1"/>
                  </a:solidFill>
                  <a:latin typeface="맑은 고딕" charset="0"/>
                  <a:ea typeface="맑은 고딕" charset="0"/>
                </a:defRPr>
              </a:lvl4pPr>
              <a:lvl5pPr marL="0" indent="0" defTabSz="508000">
                <a:buFontTx/>
                <a:buNone/>
                <a:defRPr lang="en-GB" altLang="en-US" sz="800">
                  <a:solidFill>
                    <a:schemeClr val="bg1"/>
                  </a:solidFill>
                  <a:latin typeface="맑은 고딕" charset="0"/>
                  <a:ea typeface="맑은 고딕" charset="0"/>
                </a:defRPr>
              </a:lvl5pPr>
              <a:lvl6pPr marL="2514600" indent="-228600" defTabSz="449580" eaLnBrk="0" fontAlgn="base" hangingPunct="0">
                <a:spcBef>
                  <a:spcPct val="0"/>
                </a:spcBef>
                <a:spcAft>
                  <a:spcPct val="0"/>
                </a:spcAft>
                <a:buFontTx/>
                <a:buNone/>
                <a:defRPr lang="en-GB" altLang="en-US" sz="800">
                  <a:solidFill>
                    <a:schemeClr val="bg1"/>
                  </a:solidFill>
                  <a:latin typeface="맑은 고딕" charset="0"/>
                  <a:ea typeface="맑은 고딕" charset="0"/>
                </a:defRPr>
              </a:lvl6pPr>
              <a:lvl7pPr marL="2971800" indent="-228600" defTabSz="449580" eaLnBrk="0" fontAlgn="base" hangingPunct="0">
                <a:spcBef>
                  <a:spcPct val="0"/>
                </a:spcBef>
                <a:spcAft>
                  <a:spcPct val="0"/>
                </a:spcAft>
                <a:buFontTx/>
                <a:buNone/>
                <a:defRPr lang="en-GB" altLang="en-US" sz="800">
                  <a:solidFill>
                    <a:schemeClr val="bg1"/>
                  </a:solidFill>
                  <a:latin typeface="맑은 고딕" charset="0"/>
                  <a:ea typeface="맑은 고딕" charset="0"/>
                </a:defRPr>
              </a:lvl7pPr>
              <a:lvl8pPr marL="3429000" indent="-228600" defTabSz="449580" eaLnBrk="0" fontAlgn="base" hangingPunct="0">
                <a:spcBef>
                  <a:spcPct val="0"/>
                </a:spcBef>
                <a:spcAft>
                  <a:spcPct val="0"/>
                </a:spcAft>
                <a:buFontTx/>
                <a:buNone/>
                <a:defRPr lang="en-GB" altLang="en-US" sz="800">
                  <a:solidFill>
                    <a:schemeClr val="bg1"/>
                  </a:solidFill>
                  <a:latin typeface="맑은 고딕" charset="0"/>
                  <a:ea typeface="맑은 고딕" charset="0"/>
                </a:defRPr>
              </a:lvl8pPr>
              <a:lvl9pPr marL="3886200" indent="-228600" defTabSz="449580" eaLnBrk="0" fontAlgn="base" hangingPunct="0">
                <a:spcBef>
                  <a:spcPct val="0"/>
                </a:spcBef>
                <a:spcAft>
                  <a:spcPct val="0"/>
                </a:spcAft>
                <a:buFontTx/>
                <a:buNone/>
                <a:defRPr lang="en-GB" altLang="en-US" sz="800">
                  <a:solidFill>
                    <a:schemeClr val="bg1"/>
                  </a:solidFill>
                  <a:latin typeface="맑은 고딕" charset="0"/>
                  <a:ea typeface="맑은 고딕" charset="0"/>
                </a:defRPr>
              </a:lvl9pPr>
            </a:lstStyle>
            <a:p>
              <a:pPr marL="0" indent="0" defTabSz="508000" eaLnBrk="1" hangingPunct="1">
                <a:spcBef>
                  <a:spcPts val="200"/>
                </a:spcBef>
                <a:buFontTx/>
                <a:buNone/>
              </a:pPr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7204" name="도형 7203"/>
            <p:cNvSpPr>
              <a:spLocks/>
            </p:cNvSpPr>
            <p:nvPr/>
          </p:nvSpPr>
          <p:spPr bwMode="auto">
            <a:xfrm>
              <a:off x="7331075" y="3093085"/>
              <a:ext cx="245745" cy="577850"/>
            </a:xfrm>
            <a:prstGeom prst="rect">
              <a:avLst/>
            </a:prstGeom>
            <a:solidFill>
              <a:srgbClr val="EAEAEA"/>
            </a:solidFill>
            <a:ln w="0">
              <a:noFill/>
              <a:prstDash/>
            </a:ln>
          </p:spPr>
          <p:txBody>
            <a:bodyPr vert="horz" wrap="square" lIns="0" tIns="45720" rIns="0" bIns="45720" numCol="1" anchor="ctr">
              <a:noAutofit/>
            </a:bodyPr>
            <a:lstStyle>
              <a:lvl1pPr marL="0" indent="0" defTabSz="508000">
                <a:buFontTx/>
                <a:buNone/>
                <a:defRPr lang="en-GB" altLang="en-US" sz="800">
                  <a:solidFill>
                    <a:schemeClr val="bg1"/>
                  </a:solidFill>
                  <a:latin typeface="맑은 고딕" charset="0"/>
                  <a:ea typeface="맑은 고딕" charset="0"/>
                </a:defRPr>
              </a:lvl1pPr>
              <a:lvl2pPr marL="0" indent="0" defTabSz="508000">
                <a:buFontTx/>
                <a:buNone/>
                <a:defRPr lang="en-GB" altLang="en-US" sz="800">
                  <a:solidFill>
                    <a:schemeClr val="bg1"/>
                  </a:solidFill>
                  <a:latin typeface="맑은 고딕" charset="0"/>
                  <a:ea typeface="맑은 고딕" charset="0"/>
                </a:defRPr>
              </a:lvl2pPr>
              <a:lvl3pPr marL="0" indent="0" defTabSz="508000">
                <a:buFontTx/>
                <a:buNone/>
                <a:defRPr lang="en-GB" altLang="en-US" sz="800">
                  <a:solidFill>
                    <a:schemeClr val="bg1"/>
                  </a:solidFill>
                  <a:latin typeface="맑은 고딕" charset="0"/>
                  <a:ea typeface="맑은 고딕" charset="0"/>
                </a:defRPr>
              </a:lvl3pPr>
              <a:lvl4pPr marL="0" indent="0" defTabSz="508000">
                <a:buFontTx/>
                <a:buNone/>
                <a:defRPr lang="en-GB" altLang="en-US" sz="800">
                  <a:solidFill>
                    <a:schemeClr val="bg1"/>
                  </a:solidFill>
                  <a:latin typeface="맑은 고딕" charset="0"/>
                  <a:ea typeface="맑은 고딕" charset="0"/>
                </a:defRPr>
              </a:lvl4pPr>
              <a:lvl5pPr marL="0" indent="0" defTabSz="508000">
                <a:buFontTx/>
                <a:buNone/>
                <a:defRPr lang="en-GB" altLang="en-US" sz="800">
                  <a:solidFill>
                    <a:schemeClr val="bg1"/>
                  </a:solidFill>
                  <a:latin typeface="맑은 고딕" charset="0"/>
                  <a:ea typeface="맑은 고딕" charset="0"/>
                </a:defRPr>
              </a:lvl5pPr>
              <a:lvl6pPr marL="2514600" indent="-228600" defTabSz="449580" eaLnBrk="0" fontAlgn="base" hangingPunct="0">
                <a:spcBef>
                  <a:spcPct val="0"/>
                </a:spcBef>
                <a:spcAft>
                  <a:spcPct val="0"/>
                </a:spcAft>
                <a:buFontTx/>
                <a:buNone/>
                <a:defRPr lang="en-GB" altLang="en-US" sz="800">
                  <a:solidFill>
                    <a:schemeClr val="bg1"/>
                  </a:solidFill>
                  <a:latin typeface="맑은 고딕" charset="0"/>
                  <a:ea typeface="맑은 고딕" charset="0"/>
                </a:defRPr>
              </a:lvl6pPr>
              <a:lvl7pPr marL="2971800" indent="-228600" defTabSz="449580" eaLnBrk="0" fontAlgn="base" hangingPunct="0">
                <a:spcBef>
                  <a:spcPct val="0"/>
                </a:spcBef>
                <a:spcAft>
                  <a:spcPct val="0"/>
                </a:spcAft>
                <a:buFontTx/>
                <a:buNone/>
                <a:defRPr lang="en-GB" altLang="en-US" sz="800">
                  <a:solidFill>
                    <a:schemeClr val="bg1"/>
                  </a:solidFill>
                  <a:latin typeface="맑은 고딕" charset="0"/>
                  <a:ea typeface="맑은 고딕" charset="0"/>
                </a:defRPr>
              </a:lvl7pPr>
              <a:lvl8pPr marL="3429000" indent="-228600" defTabSz="449580" eaLnBrk="0" fontAlgn="base" hangingPunct="0">
                <a:spcBef>
                  <a:spcPct val="0"/>
                </a:spcBef>
                <a:spcAft>
                  <a:spcPct val="0"/>
                </a:spcAft>
                <a:buFontTx/>
                <a:buNone/>
                <a:defRPr lang="en-GB" altLang="en-US" sz="800">
                  <a:solidFill>
                    <a:schemeClr val="bg1"/>
                  </a:solidFill>
                  <a:latin typeface="맑은 고딕" charset="0"/>
                  <a:ea typeface="맑은 고딕" charset="0"/>
                </a:defRPr>
              </a:lvl8pPr>
              <a:lvl9pPr marL="3886200" indent="-228600" defTabSz="449580" eaLnBrk="0" fontAlgn="base" hangingPunct="0">
                <a:spcBef>
                  <a:spcPct val="0"/>
                </a:spcBef>
                <a:spcAft>
                  <a:spcPct val="0"/>
                </a:spcAft>
                <a:buFontTx/>
                <a:buNone/>
                <a:defRPr lang="en-GB" altLang="en-US" sz="800">
                  <a:solidFill>
                    <a:schemeClr val="bg1"/>
                  </a:solidFill>
                  <a:latin typeface="맑은 고딕" charset="0"/>
                  <a:ea typeface="맑은 고딕" charset="0"/>
                </a:defRPr>
              </a:lvl9pPr>
            </a:lstStyle>
            <a:p>
              <a:pPr marL="0" indent="0" algn="ctr" defTabSz="508000" eaLnBrk="1" hangingPunct="1">
                <a:spcBef>
                  <a:spcPts val="200"/>
                </a:spcBef>
                <a:buFontTx/>
                <a:buNone/>
              </a:pPr>
              <a:r>
                <a:rPr lang="ko-KR" altLang="ko-KR">
                  <a:solidFill>
                    <a:schemeClr val="tx1"/>
                  </a:solidFill>
                </a:rPr>
                <a:t>4</a:t>
              </a:r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7205" name="도형 7204"/>
            <p:cNvSpPr>
              <a:spLocks/>
            </p:cNvSpPr>
            <p:nvPr/>
          </p:nvSpPr>
          <p:spPr bwMode="auto">
            <a:xfrm>
              <a:off x="7576820" y="3091815"/>
              <a:ext cx="2255520" cy="579120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none" lIns="91440" tIns="45720" rIns="91440" bIns="45720" numCol="1" anchor="ctr">
              <a:noAutofit/>
            </a:bodyPr>
            <a:lstStyle/>
            <a:p>
              <a:pPr marL="0" indent="0" defTabSz="508000">
                <a:buFontTx/>
                <a:buNone/>
              </a:pPr>
              <a:endParaRPr lang="ko-KR" altLang="en-US">
                <a:solidFill>
                  <a:schemeClr val="tx1"/>
                </a:solidFill>
              </a:endParaRPr>
            </a:p>
          </p:txBody>
        </p:sp>
        <p:cxnSp>
          <p:nvCxnSpPr>
            <p:cNvPr id="7206" name="도형 7205"/>
            <p:cNvCxnSpPr/>
            <p:nvPr/>
          </p:nvCxnSpPr>
          <p:spPr bwMode="auto">
            <a:xfrm>
              <a:off x="7576820" y="2488565"/>
              <a:ext cx="1270" cy="1182370"/>
            </a:xfrm>
            <a:prstGeom prst="line">
              <a:avLst/>
            </a:prstGeom>
            <a:noFill/>
            <a:ln w="12065" cap="sq" cmpd="sng">
              <a:solidFill>
                <a:srgbClr val="000000">
                  <a:alpha val="100000"/>
                </a:srgbClr>
              </a:solidFill>
              <a:prstDash val="solid"/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07" name="도형 7206"/>
            <p:cNvCxnSpPr/>
            <p:nvPr/>
          </p:nvCxnSpPr>
          <p:spPr bwMode="auto">
            <a:xfrm>
              <a:off x="7331075" y="3091815"/>
              <a:ext cx="2501900" cy="1270"/>
            </a:xfrm>
            <a:prstGeom prst="line">
              <a:avLst/>
            </a:prstGeom>
            <a:noFill/>
            <a:ln w="12065" cap="sq" cmpd="sng">
              <a:solidFill>
                <a:srgbClr val="000000">
                  <a:alpha val="100000"/>
                </a:srgbClr>
              </a:solidFill>
              <a:prstDash val="solid"/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08" name="도형 7207"/>
            <p:cNvCxnSpPr/>
            <p:nvPr/>
          </p:nvCxnSpPr>
          <p:spPr bwMode="auto">
            <a:xfrm>
              <a:off x="7331075" y="2488565"/>
              <a:ext cx="1270" cy="1182370"/>
            </a:xfrm>
            <a:prstGeom prst="line">
              <a:avLst/>
            </a:prstGeom>
            <a:noFill/>
            <a:ln w="12065" cap="sq" cmpd="sng">
              <a:solidFill>
                <a:srgbClr val="000000">
                  <a:alpha val="100000"/>
                </a:srgbClr>
              </a:solidFill>
              <a:prstDash val="solid"/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09" name="도형 7208"/>
            <p:cNvCxnSpPr/>
            <p:nvPr/>
          </p:nvCxnSpPr>
          <p:spPr bwMode="auto">
            <a:xfrm>
              <a:off x="9832975" y="2488565"/>
              <a:ext cx="1270" cy="1182370"/>
            </a:xfrm>
            <a:prstGeom prst="line">
              <a:avLst/>
            </a:prstGeom>
            <a:noFill/>
            <a:ln w="12065" cap="sq" cmpd="sng">
              <a:solidFill>
                <a:srgbClr val="000000">
                  <a:alpha val="100000"/>
                </a:srgbClr>
              </a:solidFill>
              <a:prstDash val="solid"/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10" name="도형 7209"/>
            <p:cNvCxnSpPr/>
            <p:nvPr/>
          </p:nvCxnSpPr>
          <p:spPr bwMode="auto">
            <a:xfrm>
              <a:off x="7331075" y="2488565"/>
              <a:ext cx="2501900" cy="1270"/>
            </a:xfrm>
            <a:prstGeom prst="line">
              <a:avLst/>
            </a:prstGeom>
            <a:noFill/>
            <a:ln w="12065" cap="sq" cmpd="sng">
              <a:solidFill>
                <a:srgbClr val="000000">
                  <a:alpha val="100000"/>
                </a:srgbClr>
              </a:solidFill>
              <a:prstDash val="solid"/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11" name="도형 7210"/>
            <p:cNvCxnSpPr/>
            <p:nvPr/>
          </p:nvCxnSpPr>
          <p:spPr bwMode="auto">
            <a:xfrm>
              <a:off x="7331075" y="3670935"/>
              <a:ext cx="2501900" cy="1270"/>
            </a:xfrm>
            <a:prstGeom prst="line">
              <a:avLst/>
            </a:prstGeom>
            <a:noFill/>
            <a:ln w="12065" cap="sq" cmpd="sng">
              <a:solidFill>
                <a:srgbClr val="000000">
                  <a:alpha val="100000"/>
                </a:srgbClr>
              </a:solidFill>
              <a:prstDash val="solid"/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212" name="도형 7211"/>
          <p:cNvSpPr>
            <a:spLocks/>
          </p:cNvSpPr>
          <p:nvPr/>
        </p:nvSpPr>
        <p:spPr>
          <a:xfrm>
            <a:off x="2865562" y="3527547"/>
            <a:ext cx="173990" cy="171450"/>
          </a:xfrm>
          <a:prstGeom prst="ellipse">
            <a:avLst/>
          </a:prstGeom>
          <a:solidFill>
            <a:srgbClr val="BBE0E3"/>
          </a:solidFill>
          <a:ln w="25400" cap="sq" cmpd="sng">
            <a:solidFill>
              <a:srgbClr val="89A4A7">
                <a:alpha val="100000"/>
              </a:srgbClr>
            </a:solidFill>
            <a:prstDash val="solid"/>
            <a:miter lim="800000"/>
          </a:ln>
        </p:spPr>
        <p:txBody>
          <a:bodyPr vert="horz" wrap="square" lIns="90170" tIns="46990" rIns="90170" bIns="46990" numCol="1" anchor="ctr">
            <a:noAutofit/>
          </a:bodyPr>
          <a:lstStyle/>
          <a:p>
            <a:pPr marL="0" indent="0" algn="ctr" defTabSz="449580" eaLnBrk="0" hangingPunct="0">
              <a:buFontTx/>
              <a:buNone/>
            </a:pPr>
            <a:r>
              <a:rPr lang="ko-KR" sz="800" dirty="0">
                <a:solidFill>
                  <a:srgbClr val="FF0000"/>
                </a:solidFill>
                <a:latin typeface="Lucida Sans" charset="0"/>
                <a:ea typeface="Lucida Sans" charset="0"/>
              </a:rPr>
              <a:t>3</a:t>
            </a:r>
            <a:endParaRPr lang="ko-KR" altLang="en-US" sz="800" dirty="0">
              <a:solidFill>
                <a:srgbClr val="FF0000"/>
              </a:solidFill>
              <a:latin typeface="Lucida Sans" charset="0"/>
              <a:ea typeface="Lucida Sans" charset="0"/>
            </a:endParaRPr>
          </a:p>
        </p:txBody>
      </p:sp>
      <p:sp>
        <p:nvSpPr>
          <p:cNvPr id="7213" name="도형 7212"/>
          <p:cNvSpPr>
            <a:spLocks/>
          </p:cNvSpPr>
          <p:nvPr/>
        </p:nvSpPr>
        <p:spPr>
          <a:xfrm>
            <a:off x="6575694" y="3280140"/>
            <a:ext cx="173990" cy="171450"/>
          </a:xfrm>
          <a:prstGeom prst="ellipse">
            <a:avLst/>
          </a:prstGeom>
          <a:solidFill>
            <a:srgbClr val="BBE0E3"/>
          </a:solidFill>
          <a:ln w="25400" cap="sq" cmpd="sng">
            <a:solidFill>
              <a:srgbClr val="89A4A7">
                <a:alpha val="100000"/>
              </a:srgbClr>
            </a:solidFill>
            <a:prstDash val="solid"/>
            <a:miter lim="800000"/>
          </a:ln>
        </p:spPr>
        <p:txBody>
          <a:bodyPr vert="horz" wrap="square" lIns="90170" tIns="46990" rIns="90170" bIns="46990" numCol="1" anchor="ctr">
            <a:noAutofit/>
          </a:bodyPr>
          <a:lstStyle/>
          <a:p>
            <a:pPr marL="0" indent="0" algn="ctr" defTabSz="449580" eaLnBrk="0" hangingPunct="0">
              <a:buFontTx/>
              <a:buNone/>
            </a:pPr>
            <a:r>
              <a:rPr lang="ko-KR" sz="800">
                <a:solidFill>
                  <a:srgbClr val="FF0000"/>
                </a:solidFill>
                <a:latin typeface="Lucida Sans" charset="0"/>
                <a:ea typeface="Lucida Sans" charset="0"/>
              </a:rPr>
              <a:t>4</a:t>
            </a:r>
            <a:endParaRPr lang="ko-KR" altLang="en-US" sz="800">
              <a:solidFill>
                <a:srgbClr val="FF0000"/>
              </a:solidFill>
              <a:latin typeface="Lucida Sans" charset="0"/>
              <a:ea typeface="Lucida Sans" charset="0"/>
            </a:endParaRPr>
          </a:p>
        </p:txBody>
      </p:sp>
      <p:sp>
        <p:nvSpPr>
          <p:cNvPr id="7214" name="텍스트 상자 7213"/>
          <p:cNvSpPr txBox="1">
            <a:spLocks/>
          </p:cNvSpPr>
          <p:nvPr/>
        </p:nvSpPr>
        <p:spPr>
          <a:xfrm>
            <a:off x="7597775" y="2491105"/>
            <a:ext cx="2245995" cy="55528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508000" hangingPunct="1">
              <a:buFontTx/>
              <a:buNone/>
            </a:pPr>
            <a:r>
              <a:rPr lang="ko-KR" altLang="en-US" sz="10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강의 정보 확인 가능</a:t>
            </a:r>
            <a:endParaRPr lang="en-US" altLang="ko-KR" sz="1000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defTabSz="508000" hangingPunct="1">
              <a:buFontTx/>
              <a:buNone/>
            </a:pPr>
            <a:r>
              <a:rPr lang="en-US" altLang="ko-KR" sz="10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-. </a:t>
            </a:r>
            <a:r>
              <a:rPr lang="ko-KR" altLang="en-US" sz="1000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강의명</a:t>
            </a:r>
            <a:r>
              <a:rPr lang="en-US" altLang="ko-KR" sz="10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, </a:t>
            </a:r>
            <a:r>
              <a:rPr lang="ko-KR" altLang="en-US" sz="10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강사</a:t>
            </a:r>
            <a:r>
              <a:rPr lang="en-US" altLang="ko-KR" sz="10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, </a:t>
            </a:r>
            <a:r>
              <a:rPr lang="ko-KR" altLang="en-US" sz="10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강의 기간</a:t>
            </a:r>
            <a:r>
              <a:rPr lang="en-US" altLang="ko-KR" sz="10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, </a:t>
            </a:r>
            <a:r>
              <a:rPr lang="ko-KR" altLang="en-US" sz="10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수업 목표</a:t>
            </a:r>
            <a:r>
              <a:rPr lang="en-US" altLang="ko-KR" sz="10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, </a:t>
            </a:r>
            <a:r>
              <a:rPr lang="ko-KR" altLang="en-US" sz="10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수업 계획</a:t>
            </a:r>
            <a:r>
              <a:rPr lang="en-US" altLang="ko-KR" sz="10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, </a:t>
            </a:r>
            <a:r>
              <a:rPr lang="ko-KR" altLang="en-US" sz="10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수업 내용</a:t>
            </a:r>
          </a:p>
        </p:txBody>
      </p:sp>
      <p:sp>
        <p:nvSpPr>
          <p:cNvPr id="7215" name="텍스트 상자 7214"/>
          <p:cNvSpPr txBox="1">
            <a:spLocks/>
          </p:cNvSpPr>
          <p:nvPr/>
        </p:nvSpPr>
        <p:spPr>
          <a:xfrm>
            <a:off x="7595235" y="3133725"/>
            <a:ext cx="2245995" cy="401392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508000" hangingPunct="1">
              <a:buFontTx/>
              <a:buNone/>
            </a:pPr>
            <a:r>
              <a:rPr lang="ko-KR" sz="10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수강 신청 </a:t>
            </a:r>
            <a:r>
              <a:rPr lang="ko-KR" altLang="en-US" sz="10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버튼 클릭</a:t>
            </a:r>
            <a:endParaRPr lang="en-US" altLang="ko-KR" sz="1000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defTabSz="508000" hangingPunct="1">
              <a:buFontTx/>
              <a:buNone/>
            </a:pPr>
            <a:r>
              <a:rPr lang="en-US" altLang="ko-KR" sz="10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sz="10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-. 수강신청 완료 메시지 출력</a:t>
            </a:r>
            <a:endParaRPr lang="ko-KR" altLang="en-US" sz="1000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8758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4A8DB1F2-EC89-4227-9314-E7F2D07E4B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" y="1295883"/>
            <a:ext cx="7071514" cy="2811958"/>
          </a:xfrm>
          <a:prstGeom prst="rect">
            <a:avLst/>
          </a:prstGeom>
        </p:spPr>
      </p:pic>
      <p:sp>
        <p:nvSpPr>
          <p:cNvPr id="8193" name="Text Box 1">
            <a:extLst>
              <a:ext uri="{FF2B5EF4-FFF2-40B4-BE49-F238E27FC236}">
                <a16:creationId xmlns:a16="http://schemas.microsoft.com/office/drawing/2014/main" id="{A3ADCBFF-7D42-4637-8DF6-73053A262C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975" y="1588"/>
            <a:ext cx="3457575" cy="346075"/>
          </a:xfrm>
          <a:prstGeom prst="rect">
            <a:avLst/>
          </a:prstGeom>
          <a:noFill/>
          <a:ln>
            <a:noFill/>
          </a:ln>
          <a:effectLst/>
        </p:spPr>
        <p:txBody>
          <a:bodyPr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marL="0" marR="0" lvl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HY견고딕" panose="02030600000101010101" pitchFamily="18" charset="-127"/>
                <a:ea typeface="맑은 고딕" panose="020B0503020000020004" pitchFamily="50" charset="-127"/>
              </a:rPr>
              <a:t>LMS</a:t>
            </a:r>
          </a:p>
        </p:txBody>
      </p:sp>
      <p:sp>
        <p:nvSpPr>
          <p:cNvPr id="11268" name="Text Box 3">
            <a:extLst>
              <a:ext uri="{FF2B5EF4-FFF2-40B4-BE49-F238E27FC236}">
                <a16:creationId xmlns:a16="http://schemas.microsoft.com/office/drawing/2014/main" id="{6D0588B0-553D-47A2-BF61-FDF7EF682B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87713" y="633413"/>
            <a:ext cx="2879725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6000" rIns="36000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pPr marL="0" marR="0" lvl="0" indent="0" algn="ctr" defTabSz="449263" rtl="0" eaLnBrk="1" fontAlgn="base" latinLnBrk="0" hangingPunct="1">
              <a:lnSpc>
                <a:spcPct val="100000"/>
              </a:lnSpc>
              <a:spcBef>
                <a:spcPts val="20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/>
            </a:pP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rPr>
              <a:t>학습지원 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rPr>
              <a:t>/ </a:t>
            </a: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rPr>
              <a:t>학습자료 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rPr>
              <a:t>/ </a:t>
            </a: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rPr>
              <a:t>목록</a:t>
            </a:r>
            <a:endParaRPr kumimoji="0" lang="ko-KR" altLang="ko-KR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grpSp>
        <p:nvGrpSpPr>
          <p:cNvPr id="11270" name="Group 5">
            <a:extLst>
              <a:ext uri="{FF2B5EF4-FFF2-40B4-BE49-F238E27FC236}">
                <a16:creationId xmlns:a16="http://schemas.microsoft.com/office/drawing/2014/main" id="{48B4170D-42BA-43C1-87C3-776FD5901F7A}"/>
              </a:ext>
            </a:extLst>
          </p:cNvPr>
          <p:cNvGrpSpPr>
            <a:grpSpLocks/>
          </p:cNvGrpSpPr>
          <p:nvPr/>
        </p:nvGrpSpPr>
        <p:grpSpPr bwMode="auto">
          <a:xfrm>
            <a:off x="7329489" y="1309688"/>
            <a:ext cx="2509838" cy="1398588"/>
            <a:chOff x="4617" y="825"/>
            <a:chExt cx="1581" cy="881"/>
          </a:xfrm>
        </p:grpSpPr>
        <p:sp>
          <p:nvSpPr>
            <p:cNvPr id="11306" name="Rectangle 6">
              <a:extLst>
                <a:ext uri="{FF2B5EF4-FFF2-40B4-BE49-F238E27FC236}">
                  <a16:creationId xmlns:a16="http://schemas.microsoft.com/office/drawing/2014/main" id="{B022D5AE-8035-4C22-BCF5-879C13FC97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7" y="825"/>
              <a:ext cx="159" cy="448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rIns="0" anchor="ctr"/>
            <a:lstStyle>
              <a:lvl1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1pPr>
              <a:lvl2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2pPr>
              <a:lvl3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3pPr>
              <a:lvl4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4pPr>
              <a:lvl5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9pPr>
            </a:lstStyle>
            <a:p>
              <a:pPr marL="0" marR="0" lvl="0" indent="0" algn="ctr" defTabSz="449263" rtl="0" eaLnBrk="1" fontAlgn="base" latinLnBrk="0" hangingPunct="1">
                <a:lnSpc>
                  <a:spcPct val="100000"/>
                </a:lnSpc>
                <a:spcBef>
                  <a:spcPts val="20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r>
                <a:rPr kumimoji="0" lang="en-US" altLang="ko-KR" sz="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34" charset="-127"/>
                  <a:ea typeface="맑은 고딕" panose="020B0503020000020004" pitchFamily="34" charset="-127"/>
                </a:rPr>
                <a:t>1</a:t>
              </a:r>
            </a:p>
          </p:txBody>
        </p:sp>
        <p:sp>
          <p:nvSpPr>
            <p:cNvPr id="11307" name="Rectangle 7">
              <a:extLst>
                <a:ext uri="{FF2B5EF4-FFF2-40B4-BE49-F238E27FC236}">
                  <a16:creationId xmlns:a16="http://schemas.microsoft.com/office/drawing/2014/main" id="{F947E815-D647-4450-8A7B-82A9D6FF42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77" y="825"/>
              <a:ext cx="1420" cy="4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1pPr>
              <a:lvl2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2pPr>
              <a:lvl3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3pPr>
              <a:lvl4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4pPr>
              <a:lvl5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9pPr>
            </a:lstStyle>
            <a:p>
              <a:pPr marL="0" marR="0" lvl="0" indent="0" algn="l" defTabSz="449263" rtl="0" eaLnBrk="1" fontAlgn="base" latinLnBrk="0" hangingPunct="1">
                <a:lnSpc>
                  <a:spcPct val="100000"/>
                </a:lnSpc>
                <a:spcBef>
                  <a:spcPts val="20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r>
                <a:rPr kumimoji="0" lang="ko-KR" altLang="en-US" sz="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34" charset="-127"/>
                  <a:ea typeface="맑은 고딕" panose="020B0503020000020004" pitchFamily="34" charset="-127"/>
                </a:rPr>
                <a:t>강의명</a:t>
              </a:r>
              <a:r>
                <a:rPr kumimoji="0" lang="en-US" altLang="ko-KR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34" charset="-127"/>
                  <a:ea typeface="맑은 고딕" panose="020B0503020000020004" pitchFamily="34" charset="-127"/>
                </a:rPr>
                <a:t>, </a:t>
              </a:r>
              <a:r>
                <a:rPr kumimoji="0" lang="ko-KR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34" charset="-127"/>
                  <a:ea typeface="맑은 고딕" panose="020B0503020000020004" pitchFamily="34" charset="-127"/>
                </a:rPr>
                <a:t>작성자 두개의 옵션으로 검색가능</a:t>
              </a:r>
              <a:endPara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endParaRPr>
            </a:p>
          </p:txBody>
        </p:sp>
        <p:sp>
          <p:nvSpPr>
            <p:cNvPr id="11308" name="Rectangle 8">
              <a:extLst>
                <a:ext uri="{FF2B5EF4-FFF2-40B4-BE49-F238E27FC236}">
                  <a16:creationId xmlns:a16="http://schemas.microsoft.com/office/drawing/2014/main" id="{AE187F4E-90A8-4BF3-9656-780292BAE5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7" y="1274"/>
              <a:ext cx="159" cy="431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rIns="0" anchor="ctr"/>
            <a:lstStyle>
              <a:lvl1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1pPr>
              <a:lvl2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2pPr>
              <a:lvl3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3pPr>
              <a:lvl4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4pPr>
              <a:lvl5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9pPr>
            </a:lstStyle>
            <a:p>
              <a:pPr marL="0" marR="0" lvl="0" indent="0" algn="ctr" defTabSz="449263" rtl="0" eaLnBrk="1" fontAlgn="base" latinLnBrk="0" hangingPunct="1">
                <a:lnSpc>
                  <a:spcPct val="100000"/>
                </a:lnSpc>
                <a:spcBef>
                  <a:spcPts val="20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r>
                <a:rPr kumimoji="0" lang="en-US" altLang="ko-KR" sz="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34" charset="-127"/>
                  <a:ea typeface="맑은 고딕" panose="020B0503020000020004" pitchFamily="34" charset="-127"/>
                </a:rPr>
                <a:t>2</a:t>
              </a:r>
            </a:p>
          </p:txBody>
        </p:sp>
        <p:sp>
          <p:nvSpPr>
            <p:cNvPr id="11309" name="Rectangle 9">
              <a:extLst>
                <a:ext uri="{FF2B5EF4-FFF2-40B4-BE49-F238E27FC236}">
                  <a16:creationId xmlns:a16="http://schemas.microsoft.com/office/drawing/2014/main" id="{430B0957-A276-441C-A7CA-FB0B430E81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77" y="1274"/>
              <a:ext cx="1420" cy="4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1pPr>
              <a:lvl2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2pPr>
              <a:lvl3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3pPr>
              <a:lvl4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4pPr>
              <a:lvl5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9pPr>
            </a:lstStyle>
            <a:p>
              <a:pPr marL="0" marR="0" lvl="0" indent="0" algn="l" defTabSz="449263" rtl="0" eaLnBrk="1" fontAlgn="base" latinLnBrk="0" hangingPunct="1">
                <a:lnSpc>
                  <a:spcPct val="100000"/>
                </a:lnSpc>
                <a:spcBef>
                  <a:spcPts val="20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r>
                <a:rPr kumimoji="0" lang="ko-KR" alt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34" charset="-127"/>
                  <a:ea typeface="맑은 고딕" panose="020B0503020000020004" pitchFamily="34" charset="-127"/>
                </a:rPr>
                <a:t>해당 로우 </a:t>
              </a:r>
              <a:r>
                <a:rPr kumimoji="0" lang="ko-KR" altLang="en-US" sz="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34" charset="-127"/>
                  <a:ea typeface="맑은 고딕" panose="020B0503020000020004" pitchFamily="34" charset="-127"/>
                </a:rPr>
                <a:t>선택시</a:t>
              </a:r>
              <a:r>
                <a:rPr kumimoji="0" lang="ko-KR" alt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34" charset="-127"/>
                  <a:ea typeface="맑은 고딕" panose="020B0503020000020004" pitchFamily="34" charset="-127"/>
                </a:rPr>
                <a:t> 조회 가능</a:t>
              </a:r>
              <a:endParaRPr kumimoji="0" lang="ko-KR" altLang="ko-KR" sz="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endParaRPr>
            </a:p>
          </p:txBody>
        </p:sp>
        <p:sp>
          <p:nvSpPr>
            <p:cNvPr id="11311" name="Line 11">
              <a:extLst>
                <a:ext uri="{FF2B5EF4-FFF2-40B4-BE49-F238E27FC236}">
                  <a16:creationId xmlns:a16="http://schemas.microsoft.com/office/drawing/2014/main" id="{DBBB8555-D9AA-4839-BE12-5862D5F2CF1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17" y="1274"/>
              <a:ext cx="1580" cy="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endParaRPr>
            </a:p>
          </p:txBody>
        </p:sp>
        <p:sp>
          <p:nvSpPr>
            <p:cNvPr id="11312" name="Line 12">
              <a:extLst>
                <a:ext uri="{FF2B5EF4-FFF2-40B4-BE49-F238E27FC236}">
                  <a16:creationId xmlns:a16="http://schemas.microsoft.com/office/drawing/2014/main" id="{50210B27-5266-47D2-A07F-FBB0DF3AEB9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17" y="825"/>
              <a:ext cx="0" cy="88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endParaRPr>
            </a:p>
          </p:txBody>
        </p:sp>
        <p:sp>
          <p:nvSpPr>
            <p:cNvPr id="11313" name="Line 13">
              <a:extLst>
                <a:ext uri="{FF2B5EF4-FFF2-40B4-BE49-F238E27FC236}">
                  <a16:creationId xmlns:a16="http://schemas.microsoft.com/office/drawing/2014/main" id="{A012D689-5D2F-4F6A-AA11-DF1237C4F5F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198" y="825"/>
              <a:ext cx="0" cy="88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endParaRPr>
            </a:p>
          </p:txBody>
        </p:sp>
        <p:sp>
          <p:nvSpPr>
            <p:cNvPr id="11314" name="Line 14">
              <a:extLst>
                <a:ext uri="{FF2B5EF4-FFF2-40B4-BE49-F238E27FC236}">
                  <a16:creationId xmlns:a16="http://schemas.microsoft.com/office/drawing/2014/main" id="{90EBB9F9-356B-4908-B6AD-029668E0608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17" y="825"/>
              <a:ext cx="1580" cy="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endParaRPr>
            </a:p>
          </p:txBody>
        </p:sp>
        <p:sp>
          <p:nvSpPr>
            <p:cNvPr id="11315" name="Line 15">
              <a:extLst>
                <a:ext uri="{FF2B5EF4-FFF2-40B4-BE49-F238E27FC236}">
                  <a16:creationId xmlns:a16="http://schemas.microsoft.com/office/drawing/2014/main" id="{5047868E-1AD5-4898-817E-FDACC5E1D81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17" y="1706"/>
              <a:ext cx="1580" cy="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endParaRPr>
            </a:p>
          </p:txBody>
        </p:sp>
      </p:grpSp>
      <p:sp>
        <p:nvSpPr>
          <p:cNvPr id="11271" name="Text Box 16">
            <a:extLst>
              <a:ext uri="{FF2B5EF4-FFF2-40B4-BE49-F238E27FC236}">
                <a16:creationId xmlns:a16="http://schemas.microsoft.com/office/drawing/2014/main" id="{C7036C99-7483-47E5-8923-F56A86471E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38938" y="857250"/>
            <a:ext cx="857250" cy="214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6000" tIns="46800" rIns="36000" bIns="46800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pPr marL="0" marR="0" lvl="0" indent="0" algn="r" defTabSz="449263" rtl="0" eaLnBrk="1" fontAlgn="base" latinLnBrk="0" hangingPunct="1">
              <a:lnSpc>
                <a:spcPct val="100000"/>
              </a:lnSpc>
              <a:spcBef>
                <a:spcPts val="20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ko-KR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rPr>
              <a:t>1</a:t>
            </a:r>
          </a:p>
        </p:txBody>
      </p:sp>
      <p:grpSp>
        <p:nvGrpSpPr>
          <p:cNvPr id="11273" name="Group 30">
            <a:extLst>
              <a:ext uri="{FF2B5EF4-FFF2-40B4-BE49-F238E27FC236}">
                <a16:creationId xmlns:a16="http://schemas.microsoft.com/office/drawing/2014/main" id="{A6531AEF-A62B-4428-B660-DE6ACFC03D1C}"/>
              </a:ext>
            </a:extLst>
          </p:cNvPr>
          <p:cNvGrpSpPr>
            <a:grpSpLocks/>
          </p:cNvGrpSpPr>
          <p:nvPr/>
        </p:nvGrpSpPr>
        <p:grpSpPr bwMode="auto">
          <a:xfrm>
            <a:off x="7337425" y="2708275"/>
            <a:ext cx="2508250" cy="684213"/>
            <a:chOff x="4622" y="1706"/>
            <a:chExt cx="1580" cy="431"/>
          </a:xfrm>
        </p:grpSpPr>
        <p:sp>
          <p:nvSpPr>
            <p:cNvPr id="11287" name="Rectangle 31">
              <a:extLst>
                <a:ext uri="{FF2B5EF4-FFF2-40B4-BE49-F238E27FC236}">
                  <a16:creationId xmlns:a16="http://schemas.microsoft.com/office/drawing/2014/main" id="{5400382E-EDC5-416A-B08A-FEB73B4FF6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2" y="1706"/>
              <a:ext cx="159" cy="431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rIns="0" anchor="ctr"/>
            <a:lstStyle>
              <a:lvl1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1pPr>
              <a:lvl2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2pPr>
              <a:lvl3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3pPr>
              <a:lvl4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4pPr>
              <a:lvl5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9pPr>
            </a:lstStyle>
            <a:p>
              <a:pPr marL="0" marR="0" lvl="0" indent="0" algn="ctr" defTabSz="449263" rtl="0" eaLnBrk="1" fontAlgn="base" latinLnBrk="0" hangingPunct="1">
                <a:lnSpc>
                  <a:spcPct val="100000"/>
                </a:lnSpc>
                <a:spcBef>
                  <a:spcPts val="20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r>
                <a:rPr kumimoji="0" lang="en-US" altLang="ko-KR" sz="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34" charset="-127"/>
                  <a:ea typeface="맑은 고딕" panose="020B0503020000020004" pitchFamily="34" charset="-127"/>
                </a:rPr>
                <a:t>3</a:t>
              </a:r>
            </a:p>
          </p:txBody>
        </p:sp>
        <p:sp>
          <p:nvSpPr>
            <p:cNvPr id="11288" name="Rectangle 32">
              <a:extLst>
                <a:ext uri="{FF2B5EF4-FFF2-40B4-BE49-F238E27FC236}">
                  <a16:creationId xmlns:a16="http://schemas.microsoft.com/office/drawing/2014/main" id="{30AF548C-B16B-4089-94A1-F2D327E7BE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82" y="1706"/>
              <a:ext cx="1420" cy="4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1pPr>
              <a:lvl2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2pPr>
              <a:lvl3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3pPr>
              <a:lvl4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4pPr>
              <a:lvl5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9pPr>
            </a:lstStyle>
            <a:p>
              <a:pPr marL="0" marR="0" lvl="0" indent="0" algn="l" defTabSz="449263" rtl="0" eaLnBrk="1" fontAlgn="base" latinLnBrk="0" hangingPunct="1">
                <a:lnSpc>
                  <a:spcPct val="100000"/>
                </a:lnSpc>
                <a:spcBef>
                  <a:spcPts val="20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r>
                <a:rPr kumimoji="0" lang="en-US" altLang="ko-KR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34" charset="-127"/>
                  <a:ea typeface="맑은 고딕" panose="020B0503020000020004" pitchFamily="34" charset="-127"/>
                </a:rPr>
                <a:t>5</a:t>
              </a:r>
              <a:r>
                <a:rPr kumimoji="0" lang="ko-KR" alt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34" charset="-127"/>
                  <a:ea typeface="맑은 고딕" panose="020B0503020000020004" pitchFamily="34" charset="-127"/>
                </a:rPr>
                <a:t>개 페이지를 기준으로 </a:t>
              </a:r>
              <a:r>
                <a:rPr kumimoji="0" lang="ko-KR" altLang="en-US" sz="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34" charset="-127"/>
                  <a:ea typeface="맑은 고딕" panose="020B0503020000020004" pitchFamily="34" charset="-127"/>
                </a:rPr>
                <a:t>페이징처리</a:t>
              </a:r>
              <a:endParaRPr kumimoji="0" lang="ko-KR" altLang="ko-KR" sz="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endParaRPr>
            </a:p>
          </p:txBody>
        </p:sp>
        <p:sp>
          <p:nvSpPr>
            <p:cNvPr id="11289" name="Line 33">
              <a:extLst>
                <a:ext uri="{FF2B5EF4-FFF2-40B4-BE49-F238E27FC236}">
                  <a16:creationId xmlns:a16="http://schemas.microsoft.com/office/drawing/2014/main" id="{CD2F4382-FF72-4EB3-9674-F7DEEE0CC57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82" y="1706"/>
              <a:ext cx="0" cy="431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endParaRPr>
            </a:p>
          </p:txBody>
        </p:sp>
        <p:sp>
          <p:nvSpPr>
            <p:cNvPr id="11290" name="Line 34">
              <a:extLst>
                <a:ext uri="{FF2B5EF4-FFF2-40B4-BE49-F238E27FC236}">
                  <a16:creationId xmlns:a16="http://schemas.microsoft.com/office/drawing/2014/main" id="{82EE8D45-4D49-41A7-AA04-2C7D431030B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22" y="1706"/>
              <a:ext cx="0" cy="431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endParaRPr>
            </a:p>
          </p:txBody>
        </p:sp>
        <p:sp>
          <p:nvSpPr>
            <p:cNvPr id="11291" name="Line 35">
              <a:extLst>
                <a:ext uri="{FF2B5EF4-FFF2-40B4-BE49-F238E27FC236}">
                  <a16:creationId xmlns:a16="http://schemas.microsoft.com/office/drawing/2014/main" id="{C6FF2D21-C685-4FFA-9068-EBE3929ABB3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203" y="1706"/>
              <a:ext cx="0" cy="431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endParaRPr>
            </a:p>
          </p:txBody>
        </p:sp>
        <p:sp>
          <p:nvSpPr>
            <p:cNvPr id="11292" name="Line 36">
              <a:extLst>
                <a:ext uri="{FF2B5EF4-FFF2-40B4-BE49-F238E27FC236}">
                  <a16:creationId xmlns:a16="http://schemas.microsoft.com/office/drawing/2014/main" id="{2EC18AA2-40EF-4901-B6C7-DE5ABF3304E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22" y="1706"/>
              <a:ext cx="1580" cy="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endParaRPr>
            </a:p>
          </p:txBody>
        </p:sp>
        <p:sp>
          <p:nvSpPr>
            <p:cNvPr id="11293" name="Line 37">
              <a:extLst>
                <a:ext uri="{FF2B5EF4-FFF2-40B4-BE49-F238E27FC236}">
                  <a16:creationId xmlns:a16="http://schemas.microsoft.com/office/drawing/2014/main" id="{339754C5-7D60-4F80-9C34-9FCF4D48302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22" y="2138"/>
              <a:ext cx="1580" cy="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endParaRP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1042993" y="639991"/>
            <a:ext cx="1512168" cy="21544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rPr>
              <a:t>수강신청 사이트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rPr>
              <a:t>(KOSMO)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6738938" y="641806"/>
            <a:ext cx="590550" cy="21544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rPr>
              <a:t>1.0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8194153" y="641806"/>
            <a:ext cx="1653109" cy="21544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rPr>
              <a:t>김태균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8194153" y="862013"/>
            <a:ext cx="1651522" cy="21544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sp>
        <p:nvSpPr>
          <p:cNvPr id="61" name="Text Box 3">
            <a:extLst>
              <a:ext uri="{FF2B5EF4-FFF2-40B4-BE49-F238E27FC236}">
                <a16:creationId xmlns:a16="http://schemas.microsoft.com/office/drawing/2014/main" id="{6D0588B0-553D-47A2-BF61-FDF7EF682B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2993" y="851839"/>
            <a:ext cx="1512168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6000" rIns="36000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pPr marL="0" marR="0" lvl="0" indent="0" algn="ctr" defTabSz="449263" rtl="0" eaLnBrk="1" fontAlgn="base" latinLnBrk="0" hangingPunct="1">
              <a:lnSpc>
                <a:spcPct val="100000"/>
              </a:lnSpc>
              <a:spcBef>
                <a:spcPts val="20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/>
            </a:pP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rPr>
              <a:t>학생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rPr>
              <a:t>.</a:t>
            </a:r>
            <a:endParaRPr kumimoji="0" lang="ko-KR" altLang="ko-KR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sp>
        <p:nvSpPr>
          <p:cNvPr id="67" name="타원 66"/>
          <p:cNvSpPr/>
          <p:nvPr/>
        </p:nvSpPr>
        <p:spPr bwMode="auto">
          <a:xfrm>
            <a:off x="4328091" y="1673293"/>
            <a:ext cx="166385" cy="161776"/>
          </a:xfrm>
          <a:prstGeom prst="ellipse">
            <a:avLst/>
          </a:prstGeom>
          <a:solidFill>
            <a:srgbClr val="FF0000">
              <a:alpha val="44000"/>
            </a:srgbClr>
          </a:solidFill>
          <a:ln w="9525" cap="flat" cmpd="sng" algn="ctr">
            <a:solidFill>
              <a:schemeClr val="accent1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555A01A8-2B35-4FB6-9F0C-B0490FCA6F4F}"/>
              </a:ext>
            </a:extLst>
          </p:cNvPr>
          <p:cNvSpPr/>
          <p:nvPr/>
        </p:nvSpPr>
        <p:spPr bwMode="auto">
          <a:xfrm>
            <a:off x="179387" y="2420888"/>
            <a:ext cx="166385" cy="161776"/>
          </a:xfrm>
          <a:prstGeom prst="ellipse">
            <a:avLst/>
          </a:prstGeom>
          <a:solidFill>
            <a:srgbClr val="FF0000">
              <a:alpha val="44000"/>
            </a:srgbClr>
          </a:solidFill>
          <a:ln w="9525" cap="flat" cmpd="sng" algn="ctr">
            <a:solidFill>
              <a:schemeClr val="accent1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A1BBC9BC-8D8C-43F1-AE0C-BC70C6B3DE25}"/>
              </a:ext>
            </a:extLst>
          </p:cNvPr>
          <p:cNvSpPr/>
          <p:nvPr/>
        </p:nvSpPr>
        <p:spPr bwMode="auto">
          <a:xfrm>
            <a:off x="3638550" y="4026953"/>
            <a:ext cx="166385" cy="161776"/>
          </a:xfrm>
          <a:prstGeom prst="ellipse">
            <a:avLst/>
          </a:prstGeom>
          <a:solidFill>
            <a:srgbClr val="FF0000">
              <a:alpha val="44000"/>
            </a:srgbClr>
          </a:solidFill>
          <a:ln w="9525" cap="flat" cmpd="sng" algn="ctr">
            <a:solidFill>
              <a:schemeClr val="accent1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6" name="Text Box 3">
            <a:extLst>
              <a:ext uri="{FF2B5EF4-FFF2-40B4-BE49-F238E27FC236}">
                <a16:creationId xmlns:a16="http://schemas.microsoft.com/office/drawing/2014/main" id="{B45D8B14-F8F8-4615-9D4E-3ACEA350BF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2536" y="851839"/>
            <a:ext cx="1512168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6000" rIns="36000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pPr marL="0" marR="0" lvl="0" indent="0" algn="ctr" defTabSz="449263" rtl="0" eaLnBrk="1" fontAlgn="base" latinLnBrk="0" hangingPunct="1">
              <a:lnSpc>
                <a:spcPct val="100000"/>
              </a:lnSpc>
              <a:spcBef>
                <a:spcPts val="20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/>
            </a:pPr>
            <a:endParaRPr kumimoji="0" lang="ko-KR" altLang="ko-KR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890137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F6698DF2-F016-4DD4-BEA8-67CABD55C5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186" y="1800788"/>
            <a:ext cx="6552728" cy="3047164"/>
          </a:xfrm>
          <a:prstGeom prst="rect">
            <a:avLst/>
          </a:prstGeom>
        </p:spPr>
      </p:pic>
      <p:sp>
        <p:nvSpPr>
          <p:cNvPr id="8193" name="Text Box 1">
            <a:extLst>
              <a:ext uri="{FF2B5EF4-FFF2-40B4-BE49-F238E27FC236}">
                <a16:creationId xmlns:a16="http://schemas.microsoft.com/office/drawing/2014/main" id="{A3ADCBFF-7D42-4637-8DF6-73053A262C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975" y="1588"/>
            <a:ext cx="3457575" cy="346075"/>
          </a:xfrm>
          <a:prstGeom prst="rect">
            <a:avLst/>
          </a:prstGeom>
          <a:noFill/>
          <a:ln>
            <a:noFill/>
          </a:ln>
          <a:effectLst/>
        </p:spPr>
        <p:txBody>
          <a:bodyPr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marL="0" marR="0" lvl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HY견고딕" panose="02030600000101010101" pitchFamily="18" charset="-127"/>
                <a:ea typeface="맑은 고딕" panose="020B0503020000020004" pitchFamily="50" charset="-127"/>
              </a:rPr>
              <a:t>LMS</a:t>
            </a:r>
          </a:p>
        </p:txBody>
      </p:sp>
      <p:sp>
        <p:nvSpPr>
          <p:cNvPr id="11268" name="Text Box 3">
            <a:extLst>
              <a:ext uri="{FF2B5EF4-FFF2-40B4-BE49-F238E27FC236}">
                <a16:creationId xmlns:a16="http://schemas.microsoft.com/office/drawing/2014/main" id="{6D0588B0-553D-47A2-BF61-FDF7EF682B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87713" y="633413"/>
            <a:ext cx="2879725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6000" rIns="36000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pPr marL="0" marR="0" lvl="0" indent="0" algn="ctr" defTabSz="449263" rtl="0" eaLnBrk="1" fontAlgn="base" latinLnBrk="0" hangingPunct="1">
              <a:lnSpc>
                <a:spcPct val="100000"/>
              </a:lnSpc>
              <a:spcBef>
                <a:spcPts val="20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/>
            </a:pP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rPr>
              <a:t>학습지원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rPr>
              <a:t>/</a:t>
            </a: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rPr>
              <a:t>학습자료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rPr>
              <a:t>/</a:t>
            </a: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rPr>
              <a:t>자료조회화면</a:t>
            </a:r>
            <a:endParaRPr kumimoji="0" lang="ko-KR" altLang="ko-KR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grpSp>
        <p:nvGrpSpPr>
          <p:cNvPr id="11270" name="Group 5">
            <a:extLst>
              <a:ext uri="{FF2B5EF4-FFF2-40B4-BE49-F238E27FC236}">
                <a16:creationId xmlns:a16="http://schemas.microsoft.com/office/drawing/2014/main" id="{48B4170D-42BA-43C1-87C3-776FD5901F7A}"/>
              </a:ext>
            </a:extLst>
          </p:cNvPr>
          <p:cNvGrpSpPr>
            <a:grpSpLocks/>
          </p:cNvGrpSpPr>
          <p:nvPr/>
        </p:nvGrpSpPr>
        <p:grpSpPr bwMode="auto">
          <a:xfrm>
            <a:off x="7329488" y="1309688"/>
            <a:ext cx="2508250" cy="1397000"/>
            <a:chOff x="4617" y="825"/>
            <a:chExt cx="1580" cy="880"/>
          </a:xfrm>
        </p:grpSpPr>
        <p:sp>
          <p:nvSpPr>
            <p:cNvPr id="11306" name="Rectangle 6">
              <a:extLst>
                <a:ext uri="{FF2B5EF4-FFF2-40B4-BE49-F238E27FC236}">
                  <a16:creationId xmlns:a16="http://schemas.microsoft.com/office/drawing/2014/main" id="{B022D5AE-8035-4C22-BCF5-879C13FC97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7" y="825"/>
              <a:ext cx="159" cy="448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rIns="0" anchor="ctr"/>
            <a:lstStyle>
              <a:lvl1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1pPr>
              <a:lvl2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2pPr>
              <a:lvl3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3pPr>
              <a:lvl4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4pPr>
              <a:lvl5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9pPr>
            </a:lstStyle>
            <a:p>
              <a:pPr marL="0" marR="0" lvl="0" indent="0" algn="ctr" defTabSz="449263" rtl="0" eaLnBrk="1" fontAlgn="base" latinLnBrk="0" hangingPunct="1">
                <a:lnSpc>
                  <a:spcPct val="100000"/>
                </a:lnSpc>
                <a:spcBef>
                  <a:spcPts val="20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r>
                <a:rPr kumimoji="0" lang="en-US" altLang="ko-KR" sz="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34" charset="-127"/>
                  <a:ea typeface="맑은 고딕" panose="020B0503020000020004" pitchFamily="34" charset="-127"/>
                </a:rPr>
                <a:t>1</a:t>
              </a:r>
            </a:p>
          </p:txBody>
        </p:sp>
        <p:sp>
          <p:nvSpPr>
            <p:cNvPr id="11307" name="Rectangle 7">
              <a:extLst>
                <a:ext uri="{FF2B5EF4-FFF2-40B4-BE49-F238E27FC236}">
                  <a16:creationId xmlns:a16="http://schemas.microsoft.com/office/drawing/2014/main" id="{F947E815-D647-4450-8A7B-82A9D6FF42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77" y="825"/>
              <a:ext cx="1420" cy="4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1pPr>
              <a:lvl2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2pPr>
              <a:lvl3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3pPr>
              <a:lvl4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4pPr>
              <a:lvl5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9pPr>
            </a:lstStyle>
            <a:p>
              <a:pPr marL="0" marR="0" lvl="0" indent="0" algn="l" defTabSz="449263" rtl="0" eaLnBrk="1" fontAlgn="base" latinLnBrk="0" hangingPunct="1">
                <a:lnSpc>
                  <a:spcPct val="100000"/>
                </a:lnSpc>
                <a:spcBef>
                  <a:spcPts val="200"/>
                </a:spcBef>
                <a:spcAft>
                  <a:spcPct val="0"/>
                </a:spcAft>
                <a:buClrTx/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r>
                <a:rPr kumimoji="0" lang="ko-KR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34" charset="-127"/>
                  <a:ea typeface="맑은 고딕" panose="020B0503020000020004" pitchFamily="34" charset="-127"/>
                </a:rPr>
                <a:t>기본적으로 조회만 가능</a:t>
              </a:r>
              <a:endPara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endParaRPr>
            </a:p>
          </p:txBody>
        </p:sp>
        <p:sp>
          <p:nvSpPr>
            <p:cNvPr id="11308" name="Rectangle 8">
              <a:extLst>
                <a:ext uri="{FF2B5EF4-FFF2-40B4-BE49-F238E27FC236}">
                  <a16:creationId xmlns:a16="http://schemas.microsoft.com/office/drawing/2014/main" id="{AE187F4E-90A8-4BF3-9656-780292BAE5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7" y="1274"/>
              <a:ext cx="159" cy="431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rIns="0" anchor="ctr"/>
            <a:lstStyle>
              <a:lvl1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1pPr>
              <a:lvl2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2pPr>
              <a:lvl3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3pPr>
              <a:lvl4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4pPr>
              <a:lvl5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9pPr>
            </a:lstStyle>
            <a:p>
              <a:pPr marL="0" marR="0" lvl="0" indent="0" algn="ctr" defTabSz="449263" rtl="0" eaLnBrk="1" fontAlgn="base" latinLnBrk="0" hangingPunct="1">
                <a:lnSpc>
                  <a:spcPct val="100000"/>
                </a:lnSpc>
                <a:spcBef>
                  <a:spcPts val="20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r>
                <a:rPr kumimoji="0" lang="en-US" altLang="ko-KR" sz="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34" charset="-127"/>
                  <a:ea typeface="맑은 고딕" panose="020B0503020000020004" pitchFamily="34" charset="-127"/>
                </a:rPr>
                <a:t>2</a:t>
              </a:r>
            </a:p>
          </p:txBody>
        </p:sp>
        <p:sp>
          <p:nvSpPr>
            <p:cNvPr id="11309" name="Rectangle 9">
              <a:extLst>
                <a:ext uri="{FF2B5EF4-FFF2-40B4-BE49-F238E27FC236}">
                  <a16:creationId xmlns:a16="http://schemas.microsoft.com/office/drawing/2014/main" id="{430B0957-A276-441C-A7CA-FB0B430E81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77" y="1274"/>
              <a:ext cx="1420" cy="4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1pPr>
              <a:lvl2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2pPr>
              <a:lvl3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3pPr>
              <a:lvl4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4pPr>
              <a:lvl5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9pPr>
            </a:lstStyle>
            <a:p>
              <a:pPr marL="0" marR="0" lvl="0" indent="0" algn="l" defTabSz="449263" rtl="0" eaLnBrk="1" fontAlgn="base" latinLnBrk="0" hangingPunct="1">
                <a:lnSpc>
                  <a:spcPct val="100000"/>
                </a:lnSpc>
                <a:spcBef>
                  <a:spcPts val="20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r>
                <a:rPr kumimoji="0" lang="ko-KR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34" charset="-127"/>
                  <a:ea typeface="맑은 고딕" panose="020B0503020000020004" pitchFamily="34" charset="-127"/>
                </a:rPr>
                <a:t>파일 다운로드 가능</a:t>
              </a:r>
              <a:endPara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endParaRPr>
            </a:p>
          </p:txBody>
        </p:sp>
        <p:sp>
          <p:nvSpPr>
            <p:cNvPr id="11310" name="Line 10">
              <a:extLst>
                <a:ext uri="{FF2B5EF4-FFF2-40B4-BE49-F238E27FC236}">
                  <a16:creationId xmlns:a16="http://schemas.microsoft.com/office/drawing/2014/main" id="{D90BD6D3-AAF0-43DE-BF61-FFB1A35F952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77" y="825"/>
              <a:ext cx="0" cy="88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endParaRPr>
            </a:p>
          </p:txBody>
        </p:sp>
        <p:sp>
          <p:nvSpPr>
            <p:cNvPr id="11311" name="Line 11">
              <a:extLst>
                <a:ext uri="{FF2B5EF4-FFF2-40B4-BE49-F238E27FC236}">
                  <a16:creationId xmlns:a16="http://schemas.microsoft.com/office/drawing/2014/main" id="{DBBB8555-D9AA-4839-BE12-5862D5F2CF1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17" y="1274"/>
              <a:ext cx="1580" cy="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endParaRPr>
            </a:p>
          </p:txBody>
        </p:sp>
        <p:sp>
          <p:nvSpPr>
            <p:cNvPr id="11312" name="Line 12">
              <a:extLst>
                <a:ext uri="{FF2B5EF4-FFF2-40B4-BE49-F238E27FC236}">
                  <a16:creationId xmlns:a16="http://schemas.microsoft.com/office/drawing/2014/main" id="{50210B27-5266-47D2-A07F-FBB0DF3AEB9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17" y="825"/>
              <a:ext cx="0" cy="88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endParaRPr>
            </a:p>
          </p:txBody>
        </p:sp>
        <p:sp>
          <p:nvSpPr>
            <p:cNvPr id="11313" name="Line 13">
              <a:extLst>
                <a:ext uri="{FF2B5EF4-FFF2-40B4-BE49-F238E27FC236}">
                  <a16:creationId xmlns:a16="http://schemas.microsoft.com/office/drawing/2014/main" id="{A012D689-5D2F-4F6A-AA11-DF1237C4F5F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198" y="825"/>
              <a:ext cx="0" cy="88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endParaRPr>
            </a:p>
          </p:txBody>
        </p:sp>
        <p:sp>
          <p:nvSpPr>
            <p:cNvPr id="11314" name="Line 14">
              <a:extLst>
                <a:ext uri="{FF2B5EF4-FFF2-40B4-BE49-F238E27FC236}">
                  <a16:creationId xmlns:a16="http://schemas.microsoft.com/office/drawing/2014/main" id="{90EBB9F9-356B-4908-B6AD-029668E0608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17" y="825"/>
              <a:ext cx="1580" cy="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endParaRPr>
            </a:p>
          </p:txBody>
        </p:sp>
        <p:sp>
          <p:nvSpPr>
            <p:cNvPr id="11315" name="Line 15">
              <a:extLst>
                <a:ext uri="{FF2B5EF4-FFF2-40B4-BE49-F238E27FC236}">
                  <a16:creationId xmlns:a16="http://schemas.microsoft.com/office/drawing/2014/main" id="{5047868E-1AD5-4898-817E-FDACC5E1D81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17" y="1706"/>
              <a:ext cx="1580" cy="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endParaRPr>
            </a:p>
          </p:txBody>
        </p:sp>
      </p:grpSp>
      <p:sp>
        <p:nvSpPr>
          <p:cNvPr id="11271" name="Text Box 16">
            <a:extLst>
              <a:ext uri="{FF2B5EF4-FFF2-40B4-BE49-F238E27FC236}">
                <a16:creationId xmlns:a16="http://schemas.microsoft.com/office/drawing/2014/main" id="{C7036C99-7483-47E5-8923-F56A86471E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38938" y="857250"/>
            <a:ext cx="857250" cy="214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6000" tIns="46800" rIns="36000" bIns="46800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pPr marL="0" marR="0" lvl="0" indent="0" algn="r" defTabSz="449263" rtl="0" eaLnBrk="1" fontAlgn="base" latinLnBrk="0" hangingPunct="1">
              <a:lnSpc>
                <a:spcPct val="100000"/>
              </a:lnSpc>
              <a:spcBef>
                <a:spcPts val="20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ko-KR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rPr>
              <a:t>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42993" y="639991"/>
            <a:ext cx="1512168" cy="21544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rPr>
              <a:t>수강신청 사이트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rPr>
              <a:t>(KOSMO)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6738938" y="641806"/>
            <a:ext cx="590550" cy="21544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rPr>
              <a:t>1.0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8194153" y="641806"/>
            <a:ext cx="1653109" cy="21544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rPr>
              <a:t>김태균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8194153" y="862013"/>
            <a:ext cx="1651522" cy="21544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sp>
        <p:nvSpPr>
          <p:cNvPr id="61" name="Text Box 3">
            <a:extLst>
              <a:ext uri="{FF2B5EF4-FFF2-40B4-BE49-F238E27FC236}">
                <a16:creationId xmlns:a16="http://schemas.microsoft.com/office/drawing/2014/main" id="{6D0588B0-553D-47A2-BF61-FDF7EF682B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2993" y="851839"/>
            <a:ext cx="1512168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6000" rIns="36000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pPr marL="0" marR="0" lvl="0" indent="0" algn="ctr" defTabSz="449263" rtl="0" eaLnBrk="1" fontAlgn="base" latinLnBrk="0" hangingPunct="1">
              <a:lnSpc>
                <a:spcPct val="100000"/>
              </a:lnSpc>
              <a:spcBef>
                <a:spcPts val="20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/>
            </a:pP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rPr>
              <a:t>학생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rPr>
              <a:t>.</a:t>
            </a:r>
            <a:endParaRPr kumimoji="0" lang="ko-KR" altLang="ko-KR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sp>
        <p:nvSpPr>
          <p:cNvPr id="6" name="타원 5"/>
          <p:cNvSpPr/>
          <p:nvPr/>
        </p:nvSpPr>
        <p:spPr bwMode="auto">
          <a:xfrm>
            <a:off x="639425" y="2514277"/>
            <a:ext cx="166385" cy="161776"/>
          </a:xfrm>
          <a:prstGeom prst="ellipse">
            <a:avLst/>
          </a:prstGeom>
          <a:solidFill>
            <a:srgbClr val="FF0000">
              <a:alpha val="44000"/>
            </a:srgbClr>
          </a:solidFill>
          <a:ln w="9525" cap="flat" cmpd="sng" algn="ctr">
            <a:solidFill>
              <a:schemeClr val="accent1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B79D9A3C-62D5-4DD9-8895-C5A9DEB837BE}"/>
              </a:ext>
            </a:extLst>
          </p:cNvPr>
          <p:cNvSpPr/>
          <p:nvPr/>
        </p:nvSpPr>
        <p:spPr bwMode="auto">
          <a:xfrm>
            <a:off x="651828" y="4020172"/>
            <a:ext cx="166385" cy="161776"/>
          </a:xfrm>
          <a:prstGeom prst="ellipse">
            <a:avLst/>
          </a:prstGeom>
          <a:solidFill>
            <a:srgbClr val="FF0000">
              <a:alpha val="44000"/>
            </a:srgbClr>
          </a:solidFill>
          <a:ln w="9525" cap="flat" cmpd="sng" algn="ctr">
            <a:solidFill>
              <a:schemeClr val="accent1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" name="그림 6" descr="전자기기, 컴퓨터이(가) 표시된 사진&#10;&#10;자동 생성된 설명">
            <a:extLst>
              <a:ext uri="{FF2B5EF4-FFF2-40B4-BE49-F238E27FC236}">
                <a16:creationId xmlns:a16="http://schemas.microsoft.com/office/drawing/2014/main" id="{EEAEB744-544C-4E07-812E-1B5E35FBE8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186" y="5227638"/>
            <a:ext cx="3667125" cy="542925"/>
          </a:xfrm>
          <a:prstGeom prst="rect">
            <a:avLst/>
          </a:prstGeom>
        </p:spPr>
      </p:pic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CEC50998-52DC-41E3-9A96-DD39E2A4B389}"/>
              </a:ext>
            </a:extLst>
          </p:cNvPr>
          <p:cNvCxnSpPr>
            <a:cxnSpLocks/>
          </p:cNvCxnSpPr>
          <p:nvPr/>
        </p:nvCxnSpPr>
        <p:spPr bwMode="auto">
          <a:xfrm>
            <a:off x="2122993" y="4181948"/>
            <a:ext cx="0" cy="1066601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417565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Text Box 1">
            <a:extLst>
              <a:ext uri="{FF2B5EF4-FFF2-40B4-BE49-F238E27FC236}">
                <a16:creationId xmlns:a16="http://schemas.microsoft.com/office/drawing/2014/main" id="{A3ADCBFF-7D42-4637-8DF6-73053A262C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975" y="1905"/>
            <a:ext cx="3457575" cy="346075"/>
          </a:xfrm>
          <a:prstGeom prst="rect">
            <a:avLst/>
          </a:prstGeom>
          <a:noFill/>
          <a:ln>
            <a:noFill/>
          </a:ln>
          <a:effectLst/>
        </p:spPr>
        <p:txBody>
          <a:bodyPr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marL="0" marR="0" lvl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HY견고딕" panose="02030600000101010101" pitchFamily="18" charset="-127"/>
                <a:ea typeface="맑은 고딕" panose="020B0503020000020004" pitchFamily="50" charset="-127"/>
              </a:rPr>
              <a:t>LMS</a:t>
            </a:r>
          </a:p>
        </p:txBody>
      </p:sp>
      <p:sp>
        <p:nvSpPr>
          <p:cNvPr id="11271" name="Text Box 16">
            <a:extLst>
              <a:ext uri="{FF2B5EF4-FFF2-40B4-BE49-F238E27FC236}">
                <a16:creationId xmlns:a16="http://schemas.microsoft.com/office/drawing/2014/main" id="{C7036C99-7483-47E5-8923-F56A86471E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39255" y="857250"/>
            <a:ext cx="857250" cy="2146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6000" tIns="46800" rIns="36000" bIns="46800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pPr marL="0" marR="0" lvl="0" indent="0" algn="r" defTabSz="449263" rtl="0" eaLnBrk="1" fontAlgn="base" latinLnBrk="0" hangingPunct="1">
              <a:lnSpc>
                <a:spcPct val="100000"/>
              </a:lnSpc>
              <a:spcBef>
                <a:spcPts val="20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ko-KR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rPr>
              <a:t>1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D599CA4F-02D0-4EED-9C3E-B1F5FCE55B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37285" y="1340485"/>
            <a:ext cx="7431405" cy="2387600"/>
          </a:xfrm>
        </p:spPr>
        <p:txBody>
          <a:bodyPr/>
          <a:lstStyle/>
          <a:p>
            <a:r>
              <a:rPr lang="ko-KR" altLang="en-US" dirty="0"/>
              <a:t>학생</a:t>
            </a:r>
            <a:br>
              <a:rPr lang="en-US" altLang="ko-KR" dirty="0"/>
            </a:br>
            <a:br>
              <a:rPr lang="en-US" altLang="ko-KR" dirty="0"/>
            </a:br>
            <a:r>
              <a:rPr lang="ko-KR" altLang="en-US" dirty="0"/>
              <a:t>학습관리</a:t>
            </a:r>
          </a:p>
        </p:txBody>
      </p:sp>
    </p:spTree>
    <p:extLst>
      <p:ext uri="{BB962C8B-B14F-4D97-AF65-F5344CB8AC3E}">
        <p14:creationId xmlns:p14="http://schemas.microsoft.com/office/powerpoint/2010/main" val="154323817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Text Box 1">
            <a:extLst>
              <a:ext uri="{FF2B5EF4-FFF2-40B4-BE49-F238E27FC236}">
                <a16:creationId xmlns:a16="http://schemas.microsoft.com/office/drawing/2014/main" id="{A3ADCBFF-7D42-4637-8DF6-73053A262C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975" y="1588"/>
            <a:ext cx="3457575" cy="346075"/>
          </a:xfrm>
          <a:prstGeom prst="rect">
            <a:avLst/>
          </a:prstGeom>
          <a:noFill/>
          <a:ln>
            <a:noFill/>
          </a:ln>
          <a:effectLst/>
        </p:spPr>
        <p:txBody>
          <a:bodyPr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buSzPct val="100000"/>
              <a:defRPr/>
            </a:pPr>
            <a:r>
              <a:rPr lang="en-US" altLang="ko-KR" sz="160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HY견고딕" panose="02030600000101010101" pitchFamily="18" charset="-127"/>
              </a:rPr>
              <a:t>LMS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297610" y="632582"/>
            <a:ext cx="18002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chemeClr val="tx1"/>
                </a:solidFill>
              </a:rPr>
              <a:t>수강목록</a:t>
            </a:r>
            <a:r>
              <a:rPr lang="ko-KR" altLang="en-US" dirty="0">
                <a:solidFill>
                  <a:schemeClr val="tx1"/>
                </a:solidFill>
              </a:rPr>
              <a:t> 및 진도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1009662" y="857712"/>
            <a:ext cx="18002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/>
                </a:solidFill>
              </a:rPr>
              <a:t> 학습관리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50" y="1132945"/>
            <a:ext cx="7226444" cy="5288918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 bwMode="auto">
          <a:xfrm>
            <a:off x="8194154" y="848026"/>
            <a:ext cx="1713434" cy="215444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ko-KR" altLang="en-US" sz="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8142823" y="642268"/>
            <a:ext cx="1763599" cy="215444"/>
            <a:chOff x="7978130" y="1772816"/>
            <a:chExt cx="1763599" cy="215444"/>
          </a:xfrm>
        </p:grpSpPr>
        <p:sp>
          <p:nvSpPr>
            <p:cNvPr id="6" name="직사각형 5"/>
            <p:cNvSpPr/>
            <p:nvPr/>
          </p:nvSpPr>
          <p:spPr bwMode="auto">
            <a:xfrm>
              <a:off x="8028295" y="1772816"/>
              <a:ext cx="1713434" cy="215444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</a:pPr>
              <a:endParaRPr kumimoji="0" lang="ko-KR" altLang="en-US" sz="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7978130" y="1772816"/>
              <a:ext cx="100811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 err="1">
                  <a:solidFill>
                    <a:schemeClr val="tx1"/>
                  </a:solidFill>
                </a:rPr>
                <a:t>임동철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11" name="직사각형 10"/>
          <p:cNvSpPr/>
          <p:nvPr/>
        </p:nvSpPr>
        <p:spPr bwMode="auto">
          <a:xfrm>
            <a:off x="8191822" y="838408"/>
            <a:ext cx="1713434" cy="21544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r>
              <a:rPr kumimoji="0" lang="en-US" altLang="ko-KR" sz="800" i="0" u="none" strike="noStrike" normalizeH="0" baseline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2020-04-14</a:t>
            </a:r>
            <a:endParaRPr kumimoji="0" lang="ko-KR" altLang="en-US" sz="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402066" y="1312394"/>
            <a:ext cx="23042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수강목록에</a:t>
            </a:r>
            <a:r>
              <a:rPr lang="ko-KR" alt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학생이 등록한 강의들이 표시 되며</a:t>
            </a:r>
            <a:r>
              <a:rPr lang="en-US" altLang="ko-KR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ko-KR" alt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누를시</a:t>
            </a:r>
            <a:r>
              <a:rPr lang="ko-KR" alt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밑에 상세정보가 나타나며</a:t>
            </a:r>
            <a:endParaRPr lang="en-US" altLang="ko-KR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altLang="ko-KR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ko-KR" alt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진도율과</a:t>
            </a:r>
            <a:r>
              <a:rPr lang="ko-KR" alt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간단한 강의에 대한 내용이 나타납니다</a:t>
            </a:r>
            <a:r>
              <a:rPr lang="en-US" altLang="ko-KR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 bwMode="auto">
          <a:xfrm>
            <a:off x="1053622" y="641374"/>
            <a:ext cx="1506085" cy="215444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ko-KR" altLang="en-US" sz="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009662" y="637318"/>
            <a:ext cx="18002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/>
                </a:solidFill>
              </a:rPr>
              <a:t>수강신청사이트</a:t>
            </a:r>
          </a:p>
        </p:txBody>
      </p:sp>
    </p:spTree>
    <p:extLst>
      <p:ext uri="{BB962C8B-B14F-4D97-AF65-F5344CB8AC3E}">
        <p14:creationId xmlns:p14="http://schemas.microsoft.com/office/powerpoint/2010/main" val="247262436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Text Box 1">
            <a:extLst>
              <a:ext uri="{FF2B5EF4-FFF2-40B4-BE49-F238E27FC236}">
                <a16:creationId xmlns:a16="http://schemas.microsoft.com/office/drawing/2014/main" id="{A3ADCBFF-7D42-4637-8DF6-73053A262C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975" y="1588"/>
            <a:ext cx="3457575" cy="346075"/>
          </a:xfrm>
          <a:prstGeom prst="rect">
            <a:avLst/>
          </a:prstGeom>
          <a:noFill/>
          <a:ln>
            <a:noFill/>
          </a:ln>
          <a:effectLst/>
        </p:spPr>
        <p:txBody>
          <a:bodyPr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buSzPct val="100000"/>
              <a:defRPr/>
            </a:pPr>
            <a:r>
              <a:rPr lang="en-US" altLang="ko-KR" sz="160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HY견고딕" panose="02030600000101010101" pitchFamily="18" charset="-127"/>
              </a:rPr>
              <a:t>LMS</a:t>
            </a:r>
          </a:p>
        </p:txBody>
      </p:sp>
      <p:sp>
        <p:nvSpPr>
          <p:cNvPr id="11268" name="Text Box 3">
            <a:extLst>
              <a:ext uri="{FF2B5EF4-FFF2-40B4-BE49-F238E27FC236}">
                <a16:creationId xmlns:a16="http://schemas.microsoft.com/office/drawing/2014/main" id="{6D0588B0-553D-47A2-BF61-FDF7EF682B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87713" y="633413"/>
            <a:ext cx="2879725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6000" rIns="36000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pPr algn="ctr" eaLnBrk="1" hangingPunct="1">
              <a:spcBef>
                <a:spcPts val="200"/>
              </a:spcBef>
              <a:buClrTx/>
              <a:buFontTx/>
              <a:buNone/>
            </a:pPr>
            <a:r>
              <a:rPr lang="ko-KR" altLang="en-US" dirty="0">
                <a:solidFill>
                  <a:srgbClr val="000000"/>
                </a:solidFill>
              </a:rPr>
              <a:t>과제 제출</a:t>
            </a:r>
            <a:endParaRPr lang="ko-KR" altLang="ko-KR" dirty="0">
              <a:solidFill>
                <a:srgbClr val="000000"/>
              </a:solidFill>
            </a:endParaRPr>
          </a:p>
        </p:txBody>
      </p:sp>
      <p:grpSp>
        <p:nvGrpSpPr>
          <p:cNvPr id="11270" name="Group 5">
            <a:extLst>
              <a:ext uri="{FF2B5EF4-FFF2-40B4-BE49-F238E27FC236}">
                <a16:creationId xmlns:a16="http://schemas.microsoft.com/office/drawing/2014/main" id="{48B4170D-42BA-43C1-87C3-776FD5901F7A}"/>
              </a:ext>
            </a:extLst>
          </p:cNvPr>
          <p:cNvGrpSpPr>
            <a:grpSpLocks/>
          </p:cNvGrpSpPr>
          <p:nvPr/>
        </p:nvGrpSpPr>
        <p:grpSpPr bwMode="auto">
          <a:xfrm>
            <a:off x="7329488" y="1309688"/>
            <a:ext cx="2508250" cy="1397000"/>
            <a:chOff x="4617" y="825"/>
            <a:chExt cx="1580" cy="880"/>
          </a:xfrm>
        </p:grpSpPr>
        <p:sp>
          <p:nvSpPr>
            <p:cNvPr id="11306" name="Rectangle 6">
              <a:extLst>
                <a:ext uri="{FF2B5EF4-FFF2-40B4-BE49-F238E27FC236}">
                  <a16:creationId xmlns:a16="http://schemas.microsoft.com/office/drawing/2014/main" id="{B022D5AE-8035-4C22-BCF5-879C13FC97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7" y="825"/>
              <a:ext cx="159" cy="448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rIns="0" anchor="ctr"/>
            <a:lstStyle>
              <a:lvl1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1pPr>
              <a:lvl2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2pPr>
              <a:lvl3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3pPr>
              <a:lvl4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4pPr>
              <a:lvl5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9pPr>
            </a:lstStyle>
            <a:p>
              <a:pPr algn="ctr" eaLnBrk="1" hangingPunct="1">
                <a:spcBef>
                  <a:spcPts val="200"/>
                </a:spcBef>
                <a:buClrTx/>
                <a:buFontTx/>
                <a:buNone/>
              </a:pPr>
              <a:r>
                <a:rPr lang="en-US" altLang="ko-KR">
                  <a:solidFill>
                    <a:srgbClr val="000000"/>
                  </a:solidFill>
                </a:rPr>
                <a:t>1</a:t>
              </a:r>
            </a:p>
          </p:txBody>
        </p:sp>
        <p:sp>
          <p:nvSpPr>
            <p:cNvPr id="11307" name="Rectangle 7">
              <a:extLst>
                <a:ext uri="{FF2B5EF4-FFF2-40B4-BE49-F238E27FC236}">
                  <a16:creationId xmlns:a16="http://schemas.microsoft.com/office/drawing/2014/main" id="{F947E815-D647-4450-8A7B-82A9D6FF42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77" y="825"/>
              <a:ext cx="1420" cy="4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1pPr>
              <a:lvl2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2pPr>
              <a:lvl3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3pPr>
              <a:lvl4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4pPr>
              <a:lvl5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9pPr>
            </a:lstStyle>
            <a:p>
              <a:pPr eaLnBrk="1" hangingPunct="1">
                <a:spcBef>
                  <a:spcPts val="200"/>
                </a:spcBef>
                <a:buClrTx/>
                <a:buFontTx/>
                <a:buNone/>
              </a:pPr>
              <a:r>
                <a:rPr lang="en-US" altLang="ko-KR" dirty="0">
                  <a:solidFill>
                    <a:srgbClr val="000000"/>
                  </a:solidFill>
                </a:rPr>
                <a:t>-</a:t>
              </a:r>
              <a:r>
                <a:rPr lang="ko-KR" altLang="en-US" dirty="0">
                  <a:solidFill>
                    <a:srgbClr val="000000"/>
                  </a:solidFill>
                </a:rPr>
                <a:t>과제에 대한 학 과제 해야할 목록</a:t>
              </a:r>
            </a:p>
          </p:txBody>
        </p:sp>
        <p:sp>
          <p:nvSpPr>
            <p:cNvPr id="11308" name="Rectangle 8">
              <a:extLst>
                <a:ext uri="{FF2B5EF4-FFF2-40B4-BE49-F238E27FC236}">
                  <a16:creationId xmlns:a16="http://schemas.microsoft.com/office/drawing/2014/main" id="{AE187F4E-90A8-4BF3-9656-780292BAE5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7" y="1274"/>
              <a:ext cx="159" cy="431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rIns="0" anchor="ctr"/>
            <a:lstStyle>
              <a:lvl1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1pPr>
              <a:lvl2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2pPr>
              <a:lvl3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3pPr>
              <a:lvl4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4pPr>
              <a:lvl5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9pPr>
            </a:lstStyle>
            <a:p>
              <a:pPr algn="ctr" eaLnBrk="1" hangingPunct="1">
                <a:spcBef>
                  <a:spcPts val="200"/>
                </a:spcBef>
                <a:buClrTx/>
                <a:buFontTx/>
                <a:buNone/>
              </a:pPr>
              <a:r>
                <a:rPr lang="en-US" altLang="ko-KR">
                  <a:solidFill>
                    <a:srgbClr val="000000"/>
                  </a:solidFill>
                </a:rPr>
                <a:t>2</a:t>
              </a:r>
            </a:p>
          </p:txBody>
        </p:sp>
        <p:sp>
          <p:nvSpPr>
            <p:cNvPr id="11309" name="Rectangle 9">
              <a:extLst>
                <a:ext uri="{FF2B5EF4-FFF2-40B4-BE49-F238E27FC236}">
                  <a16:creationId xmlns:a16="http://schemas.microsoft.com/office/drawing/2014/main" id="{430B0957-A276-441C-A7CA-FB0B430E81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77" y="1274"/>
              <a:ext cx="1420" cy="4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1pPr>
              <a:lvl2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2pPr>
              <a:lvl3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3pPr>
              <a:lvl4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4pPr>
              <a:lvl5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9pPr>
            </a:lstStyle>
            <a:p>
              <a:pPr eaLnBrk="1" hangingPunct="1">
                <a:spcBef>
                  <a:spcPts val="200"/>
                </a:spcBef>
                <a:buClrTx/>
                <a:buFontTx/>
                <a:buNone/>
              </a:pPr>
              <a:r>
                <a:rPr lang="ko-KR" altLang="en-US" dirty="0">
                  <a:solidFill>
                    <a:srgbClr val="000000"/>
                  </a:solidFill>
                </a:rPr>
                <a:t>과제 등록 클릭 시 과제에 대한 </a:t>
              </a:r>
              <a:r>
                <a:rPr lang="ko-KR" altLang="en-US" dirty="0" err="1">
                  <a:solidFill>
                    <a:srgbClr val="000000"/>
                  </a:solidFill>
                </a:rPr>
                <a:t>모달</a:t>
              </a:r>
              <a:r>
                <a:rPr lang="ko-KR" altLang="en-US" dirty="0">
                  <a:solidFill>
                    <a:srgbClr val="000000"/>
                  </a:solidFill>
                </a:rPr>
                <a:t> </a:t>
              </a:r>
              <a:r>
                <a:rPr lang="en-US" altLang="ko-KR" dirty="0">
                  <a:solidFill>
                    <a:srgbClr val="000000"/>
                  </a:solidFill>
                </a:rPr>
                <a:t>Open</a:t>
              </a:r>
            </a:p>
          </p:txBody>
        </p:sp>
        <p:sp>
          <p:nvSpPr>
            <p:cNvPr id="11310" name="Line 10">
              <a:extLst>
                <a:ext uri="{FF2B5EF4-FFF2-40B4-BE49-F238E27FC236}">
                  <a16:creationId xmlns:a16="http://schemas.microsoft.com/office/drawing/2014/main" id="{D90BD6D3-AAF0-43DE-BF61-FFB1A35F952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77" y="825"/>
              <a:ext cx="0" cy="88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311" name="Line 11">
              <a:extLst>
                <a:ext uri="{FF2B5EF4-FFF2-40B4-BE49-F238E27FC236}">
                  <a16:creationId xmlns:a16="http://schemas.microsoft.com/office/drawing/2014/main" id="{DBBB8555-D9AA-4839-BE12-5862D5F2CF1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17" y="1274"/>
              <a:ext cx="1580" cy="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312" name="Line 12">
              <a:extLst>
                <a:ext uri="{FF2B5EF4-FFF2-40B4-BE49-F238E27FC236}">
                  <a16:creationId xmlns:a16="http://schemas.microsoft.com/office/drawing/2014/main" id="{50210B27-5266-47D2-A07F-FBB0DF3AEB9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17" y="825"/>
              <a:ext cx="0" cy="88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313" name="Line 13">
              <a:extLst>
                <a:ext uri="{FF2B5EF4-FFF2-40B4-BE49-F238E27FC236}">
                  <a16:creationId xmlns:a16="http://schemas.microsoft.com/office/drawing/2014/main" id="{A012D689-5D2F-4F6A-AA11-DF1237C4F5F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198" y="825"/>
              <a:ext cx="0" cy="88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314" name="Line 14">
              <a:extLst>
                <a:ext uri="{FF2B5EF4-FFF2-40B4-BE49-F238E27FC236}">
                  <a16:creationId xmlns:a16="http://schemas.microsoft.com/office/drawing/2014/main" id="{90EBB9F9-356B-4908-B6AD-029668E0608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17" y="825"/>
              <a:ext cx="1580" cy="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315" name="Line 15">
              <a:extLst>
                <a:ext uri="{FF2B5EF4-FFF2-40B4-BE49-F238E27FC236}">
                  <a16:creationId xmlns:a16="http://schemas.microsoft.com/office/drawing/2014/main" id="{5047868E-1AD5-4898-817E-FDACC5E1D81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17" y="1706"/>
              <a:ext cx="1580" cy="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</p:grpSp>
      <p:sp>
        <p:nvSpPr>
          <p:cNvPr id="11271" name="Text Box 16">
            <a:extLst>
              <a:ext uri="{FF2B5EF4-FFF2-40B4-BE49-F238E27FC236}">
                <a16:creationId xmlns:a16="http://schemas.microsoft.com/office/drawing/2014/main" id="{C7036C99-7483-47E5-8923-F56A86471E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24651" y="866284"/>
            <a:ext cx="857250" cy="214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6000" tIns="46800" rIns="36000" bIns="46800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pPr algn="ctr" eaLnBrk="1" hangingPunct="1">
              <a:spcBef>
                <a:spcPts val="200"/>
              </a:spcBef>
              <a:buClrTx/>
              <a:buFontTx/>
              <a:buNone/>
            </a:pPr>
            <a:endParaRPr lang="en-US" altLang="ko-KR" dirty="0">
              <a:solidFill>
                <a:srgbClr val="000000"/>
              </a:solidFill>
            </a:endParaRPr>
          </a:p>
        </p:txBody>
      </p:sp>
      <p:grpSp>
        <p:nvGrpSpPr>
          <p:cNvPr id="11272" name="Group 17">
            <a:extLst>
              <a:ext uri="{FF2B5EF4-FFF2-40B4-BE49-F238E27FC236}">
                <a16:creationId xmlns:a16="http://schemas.microsoft.com/office/drawing/2014/main" id="{FF45D4BA-F718-4E84-A1FD-21C1180C3181}"/>
              </a:ext>
            </a:extLst>
          </p:cNvPr>
          <p:cNvGrpSpPr>
            <a:grpSpLocks/>
          </p:cNvGrpSpPr>
          <p:nvPr/>
        </p:nvGrpSpPr>
        <p:grpSpPr bwMode="auto">
          <a:xfrm>
            <a:off x="7329488" y="5559425"/>
            <a:ext cx="2516187" cy="942975"/>
            <a:chOff x="4617" y="3502"/>
            <a:chExt cx="1585" cy="594"/>
          </a:xfrm>
        </p:grpSpPr>
        <p:sp>
          <p:nvSpPr>
            <p:cNvPr id="11294" name="Rectangle 18">
              <a:extLst>
                <a:ext uri="{FF2B5EF4-FFF2-40B4-BE49-F238E27FC236}">
                  <a16:creationId xmlns:a16="http://schemas.microsoft.com/office/drawing/2014/main" id="{702F8A78-8135-440E-8ED4-941F8A6CE9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7" y="3502"/>
              <a:ext cx="1585" cy="133"/>
            </a:xfrm>
            <a:prstGeom prst="rect">
              <a:avLst/>
            </a:prstGeom>
            <a:solidFill>
              <a:srgbClr val="7F7F7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1pPr>
              <a:lvl2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2pPr>
              <a:lvl3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3pPr>
              <a:lvl4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4pPr>
              <a:lvl5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9pPr>
            </a:lstStyle>
            <a:p>
              <a:pPr eaLnBrk="1" hangingPunct="1">
                <a:spcBef>
                  <a:spcPts val="200"/>
                </a:spcBef>
                <a:buClrTx/>
                <a:buFontTx/>
                <a:buNone/>
              </a:pPr>
              <a:r>
                <a:rPr lang="en-US" altLang="ko-KR">
                  <a:solidFill>
                    <a:srgbClr val="FFFFFF"/>
                  </a:solidFill>
                </a:rPr>
                <a:t>Table Information</a:t>
              </a:r>
            </a:p>
          </p:txBody>
        </p:sp>
        <p:sp>
          <p:nvSpPr>
            <p:cNvPr id="11295" name="Rectangle 19">
              <a:extLst>
                <a:ext uri="{FF2B5EF4-FFF2-40B4-BE49-F238E27FC236}">
                  <a16:creationId xmlns:a16="http://schemas.microsoft.com/office/drawing/2014/main" id="{DDEB08D4-8823-41A5-ACF8-4EC231F4D4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7" y="3636"/>
              <a:ext cx="407" cy="2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endParaRPr lang="ko-KR" altLang="en-US"/>
            </a:p>
          </p:txBody>
        </p:sp>
        <p:sp>
          <p:nvSpPr>
            <p:cNvPr id="11296" name="Rectangle 20">
              <a:extLst>
                <a:ext uri="{FF2B5EF4-FFF2-40B4-BE49-F238E27FC236}">
                  <a16:creationId xmlns:a16="http://schemas.microsoft.com/office/drawing/2014/main" id="{A694A9DA-46F6-4D26-A788-5EEB71FFD8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25" y="3636"/>
              <a:ext cx="1177" cy="2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endParaRPr lang="ko-KR" altLang="en-US"/>
            </a:p>
          </p:txBody>
        </p:sp>
        <p:sp>
          <p:nvSpPr>
            <p:cNvPr id="11297" name="Rectangle 21">
              <a:extLst>
                <a:ext uri="{FF2B5EF4-FFF2-40B4-BE49-F238E27FC236}">
                  <a16:creationId xmlns:a16="http://schemas.microsoft.com/office/drawing/2014/main" id="{60502524-07C2-4E8B-B2B1-4E50DDDC97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7" y="3924"/>
              <a:ext cx="407" cy="1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endParaRPr lang="ko-KR" altLang="en-US"/>
            </a:p>
          </p:txBody>
        </p:sp>
        <p:sp>
          <p:nvSpPr>
            <p:cNvPr id="11298" name="Rectangle 22">
              <a:extLst>
                <a:ext uri="{FF2B5EF4-FFF2-40B4-BE49-F238E27FC236}">
                  <a16:creationId xmlns:a16="http://schemas.microsoft.com/office/drawing/2014/main" id="{224CBD6B-FCA8-49D8-A54C-7E93B8D682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25" y="3924"/>
              <a:ext cx="1177" cy="1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endParaRPr lang="ko-KR" altLang="en-US"/>
            </a:p>
          </p:txBody>
        </p:sp>
        <p:sp>
          <p:nvSpPr>
            <p:cNvPr id="11299" name="Line 23">
              <a:extLst>
                <a:ext uri="{FF2B5EF4-FFF2-40B4-BE49-F238E27FC236}">
                  <a16:creationId xmlns:a16="http://schemas.microsoft.com/office/drawing/2014/main" id="{47CF2C81-CF45-4BD3-A07A-879B08B2A08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25" y="3636"/>
              <a:ext cx="0" cy="46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300" name="Line 24">
              <a:extLst>
                <a:ext uri="{FF2B5EF4-FFF2-40B4-BE49-F238E27FC236}">
                  <a16:creationId xmlns:a16="http://schemas.microsoft.com/office/drawing/2014/main" id="{769C6944-5A8A-48D7-B6EB-8B97796CE71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17" y="3636"/>
              <a:ext cx="1585" cy="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301" name="Line 25">
              <a:extLst>
                <a:ext uri="{FF2B5EF4-FFF2-40B4-BE49-F238E27FC236}">
                  <a16:creationId xmlns:a16="http://schemas.microsoft.com/office/drawing/2014/main" id="{44988C47-9FC4-4355-9084-66A01643F71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17" y="3924"/>
              <a:ext cx="1585" cy="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302" name="Line 26">
              <a:extLst>
                <a:ext uri="{FF2B5EF4-FFF2-40B4-BE49-F238E27FC236}">
                  <a16:creationId xmlns:a16="http://schemas.microsoft.com/office/drawing/2014/main" id="{C4349503-E1DA-4666-89E7-63BDCA0619D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17" y="3502"/>
              <a:ext cx="0" cy="59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303" name="Line 27">
              <a:extLst>
                <a:ext uri="{FF2B5EF4-FFF2-40B4-BE49-F238E27FC236}">
                  <a16:creationId xmlns:a16="http://schemas.microsoft.com/office/drawing/2014/main" id="{E1CDE444-DF8E-4013-8D7D-F592314C80F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203" y="3502"/>
              <a:ext cx="0" cy="59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304" name="Line 28">
              <a:extLst>
                <a:ext uri="{FF2B5EF4-FFF2-40B4-BE49-F238E27FC236}">
                  <a16:creationId xmlns:a16="http://schemas.microsoft.com/office/drawing/2014/main" id="{1CB282CD-07FC-4C61-BAAE-043CD1F61EE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17" y="3502"/>
              <a:ext cx="1585" cy="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305" name="Line 29">
              <a:extLst>
                <a:ext uri="{FF2B5EF4-FFF2-40B4-BE49-F238E27FC236}">
                  <a16:creationId xmlns:a16="http://schemas.microsoft.com/office/drawing/2014/main" id="{0E5CA0C2-BDB9-4A85-91E9-F14963608B2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17" y="4097"/>
              <a:ext cx="1585" cy="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1042993" y="639991"/>
            <a:ext cx="1512168" cy="21544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ko-KR" altLang="en-US" dirty="0">
                <a:solidFill>
                  <a:srgbClr val="000000"/>
                </a:solidFill>
              </a:rPr>
              <a:t>수강신청 사이트</a:t>
            </a:r>
            <a:r>
              <a:rPr lang="en-US" altLang="ko-KR" dirty="0">
                <a:solidFill>
                  <a:srgbClr val="000000"/>
                </a:solidFill>
              </a:rPr>
              <a:t>(KOSMO)</a:t>
            </a:r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6738938" y="641806"/>
            <a:ext cx="590550" cy="21544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1.0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8194153" y="641806"/>
            <a:ext cx="1653109" cy="21544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윤원태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8194153" y="862013"/>
            <a:ext cx="1651522" cy="21544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1" name="Text Box 3">
            <a:extLst>
              <a:ext uri="{FF2B5EF4-FFF2-40B4-BE49-F238E27FC236}">
                <a16:creationId xmlns:a16="http://schemas.microsoft.com/office/drawing/2014/main" id="{6D0588B0-553D-47A2-BF61-FDF7EF682B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2993" y="851839"/>
            <a:ext cx="1512168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6000" rIns="36000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pPr algn="ctr" eaLnBrk="1" hangingPunct="1">
              <a:spcBef>
                <a:spcPts val="200"/>
              </a:spcBef>
              <a:buClrTx/>
              <a:buFontTx/>
              <a:buNone/>
            </a:pPr>
            <a:r>
              <a:rPr lang="ko-KR" altLang="en-US" dirty="0">
                <a:solidFill>
                  <a:srgbClr val="000000"/>
                </a:solidFill>
              </a:rPr>
              <a:t>학습관리</a:t>
            </a:r>
            <a:r>
              <a:rPr lang="en-US" altLang="ko-KR" dirty="0">
                <a:solidFill>
                  <a:srgbClr val="000000"/>
                </a:solidFill>
              </a:rPr>
              <a:t>-</a:t>
            </a:r>
            <a:r>
              <a:rPr lang="ko-KR" altLang="en-US" dirty="0">
                <a:solidFill>
                  <a:srgbClr val="000000"/>
                </a:solidFill>
              </a:rPr>
              <a:t>학생</a:t>
            </a:r>
            <a:endParaRPr lang="ko-KR" altLang="ko-KR" dirty="0">
              <a:solidFill>
                <a:srgbClr val="000000"/>
              </a:solidFill>
            </a:endParaRPr>
          </a:p>
        </p:txBody>
      </p:sp>
      <p:grpSp>
        <p:nvGrpSpPr>
          <p:cNvPr id="39" name="Group 30">
            <a:extLst>
              <a:ext uri="{FF2B5EF4-FFF2-40B4-BE49-F238E27FC236}">
                <a16:creationId xmlns:a16="http://schemas.microsoft.com/office/drawing/2014/main" id="{A6531AEF-A62B-4428-B660-DE6ACFC03D1C}"/>
              </a:ext>
            </a:extLst>
          </p:cNvPr>
          <p:cNvGrpSpPr>
            <a:grpSpLocks/>
          </p:cNvGrpSpPr>
          <p:nvPr/>
        </p:nvGrpSpPr>
        <p:grpSpPr bwMode="auto">
          <a:xfrm>
            <a:off x="7337425" y="2708275"/>
            <a:ext cx="2508250" cy="684213"/>
            <a:chOff x="4622" y="1706"/>
            <a:chExt cx="1580" cy="431"/>
          </a:xfrm>
        </p:grpSpPr>
        <p:sp>
          <p:nvSpPr>
            <p:cNvPr id="40" name="Rectangle 31">
              <a:extLst>
                <a:ext uri="{FF2B5EF4-FFF2-40B4-BE49-F238E27FC236}">
                  <a16:creationId xmlns:a16="http://schemas.microsoft.com/office/drawing/2014/main" id="{5400382E-EDC5-416A-B08A-FEB73B4FF6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2" y="1706"/>
              <a:ext cx="159" cy="431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rIns="0" anchor="ctr"/>
            <a:lstStyle>
              <a:lvl1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1pPr>
              <a:lvl2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2pPr>
              <a:lvl3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3pPr>
              <a:lvl4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4pPr>
              <a:lvl5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9pPr>
            </a:lstStyle>
            <a:p>
              <a:pPr algn="ctr" eaLnBrk="1" hangingPunct="1">
                <a:spcBef>
                  <a:spcPts val="200"/>
                </a:spcBef>
                <a:buClrTx/>
                <a:buFontTx/>
                <a:buNone/>
              </a:pPr>
              <a:r>
                <a:rPr lang="en-US" altLang="ko-KR">
                  <a:solidFill>
                    <a:srgbClr val="000000"/>
                  </a:solidFill>
                </a:rPr>
                <a:t>3</a:t>
              </a:r>
            </a:p>
          </p:txBody>
        </p:sp>
        <p:sp>
          <p:nvSpPr>
            <p:cNvPr id="41" name="Rectangle 32">
              <a:extLst>
                <a:ext uri="{FF2B5EF4-FFF2-40B4-BE49-F238E27FC236}">
                  <a16:creationId xmlns:a16="http://schemas.microsoft.com/office/drawing/2014/main" id="{30AF548C-B16B-4089-94A1-F2D327E7BE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82" y="1706"/>
              <a:ext cx="1420" cy="4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1pPr>
              <a:lvl2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2pPr>
              <a:lvl3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3pPr>
              <a:lvl4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4pPr>
              <a:lvl5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9pPr>
            </a:lstStyle>
            <a:p>
              <a:pPr eaLnBrk="1" hangingPunct="1">
                <a:spcBef>
                  <a:spcPts val="200"/>
                </a:spcBef>
                <a:buClrTx/>
                <a:buFontTx/>
                <a:buNone/>
              </a:pPr>
              <a:r>
                <a:rPr lang="ko-KR" altLang="en-US" b="1" dirty="0">
                  <a:solidFill>
                    <a:srgbClr val="000000"/>
                  </a:solidFill>
                </a:rPr>
                <a:t>수정 버튼 클릭 시 학생들이 과제 제출한 목록 </a:t>
              </a:r>
              <a:r>
                <a:rPr lang="ko-KR" altLang="en-US" b="1" dirty="0" err="1">
                  <a:solidFill>
                    <a:srgbClr val="000000"/>
                  </a:solidFill>
                </a:rPr>
                <a:t>모달</a:t>
              </a:r>
              <a:r>
                <a:rPr lang="ko-KR" altLang="en-US" b="1" dirty="0">
                  <a:solidFill>
                    <a:srgbClr val="000000"/>
                  </a:solidFill>
                </a:rPr>
                <a:t> </a:t>
              </a:r>
              <a:r>
                <a:rPr lang="en-US" altLang="ko-KR" b="1" dirty="0">
                  <a:solidFill>
                    <a:srgbClr val="000000"/>
                  </a:solidFill>
                </a:rPr>
                <a:t>Open</a:t>
              </a:r>
              <a:endParaRPr lang="ko-KR" altLang="ko-KR" b="1" dirty="0">
                <a:solidFill>
                  <a:srgbClr val="000000"/>
                </a:solidFill>
              </a:endParaRPr>
            </a:p>
          </p:txBody>
        </p:sp>
        <p:sp>
          <p:nvSpPr>
            <p:cNvPr id="42" name="Line 33">
              <a:extLst>
                <a:ext uri="{FF2B5EF4-FFF2-40B4-BE49-F238E27FC236}">
                  <a16:creationId xmlns:a16="http://schemas.microsoft.com/office/drawing/2014/main" id="{CD2F4382-FF72-4EB3-9674-F7DEEE0CC57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82" y="1706"/>
              <a:ext cx="0" cy="431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3" name="Line 34">
              <a:extLst>
                <a:ext uri="{FF2B5EF4-FFF2-40B4-BE49-F238E27FC236}">
                  <a16:creationId xmlns:a16="http://schemas.microsoft.com/office/drawing/2014/main" id="{82EE8D45-4D49-41A7-AA04-2C7D431030B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22" y="1706"/>
              <a:ext cx="0" cy="431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4" name="Line 35">
              <a:extLst>
                <a:ext uri="{FF2B5EF4-FFF2-40B4-BE49-F238E27FC236}">
                  <a16:creationId xmlns:a16="http://schemas.microsoft.com/office/drawing/2014/main" id="{C6FF2D21-C685-4FFA-9068-EBE3929ABB3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203" y="1706"/>
              <a:ext cx="0" cy="431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5" name="Line 36">
              <a:extLst>
                <a:ext uri="{FF2B5EF4-FFF2-40B4-BE49-F238E27FC236}">
                  <a16:creationId xmlns:a16="http://schemas.microsoft.com/office/drawing/2014/main" id="{2EC18AA2-40EF-4901-B6C7-DE5ABF3304E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22" y="1706"/>
              <a:ext cx="1580" cy="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6" name="Line 37">
              <a:extLst>
                <a:ext uri="{FF2B5EF4-FFF2-40B4-BE49-F238E27FC236}">
                  <a16:creationId xmlns:a16="http://schemas.microsoft.com/office/drawing/2014/main" id="{339754C5-7D60-4F80-9C34-9FCF4D48302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22" y="2138"/>
              <a:ext cx="1580" cy="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</p:grpSp>
      <p:sp>
        <p:nvSpPr>
          <p:cNvPr id="47" name="Text Box 16">
            <a:extLst>
              <a:ext uri="{FF2B5EF4-FFF2-40B4-BE49-F238E27FC236}">
                <a16:creationId xmlns:a16="http://schemas.microsoft.com/office/drawing/2014/main" id="{C7036C99-7483-47E5-8923-F56A86471E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93154" y="851839"/>
            <a:ext cx="857250" cy="214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6000" tIns="46800" rIns="36000" bIns="46800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pPr algn="r" eaLnBrk="1" hangingPunct="1">
              <a:spcBef>
                <a:spcPts val="200"/>
              </a:spcBef>
              <a:buClrTx/>
              <a:buFontTx/>
              <a:buNone/>
            </a:pPr>
            <a:endParaRPr lang="en-US" altLang="ko-KR" dirty="0">
              <a:solidFill>
                <a:srgbClr val="000000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6745867" y="857852"/>
            <a:ext cx="590550" cy="21544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7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50" y="1088871"/>
            <a:ext cx="7288111" cy="5410956"/>
          </a:xfrm>
          <a:prstGeom prst="rect">
            <a:avLst/>
          </a:prstGeom>
        </p:spPr>
      </p:pic>
      <p:sp>
        <p:nvSpPr>
          <p:cNvPr id="52" name="타원 51"/>
          <p:cNvSpPr/>
          <p:nvPr/>
        </p:nvSpPr>
        <p:spPr bwMode="auto">
          <a:xfrm>
            <a:off x="6724651" y="1584400"/>
            <a:ext cx="166385" cy="161776"/>
          </a:xfrm>
          <a:prstGeom prst="ellipse">
            <a:avLst/>
          </a:prstGeom>
          <a:solidFill>
            <a:srgbClr val="FF0000">
              <a:alpha val="44000"/>
            </a:srgbClr>
          </a:solidFill>
          <a:ln w="9525" cap="flat" cmpd="sng" algn="ctr">
            <a:solidFill>
              <a:schemeClr val="accent1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kumimoji="0" lang="ko-KR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3" name="타원 52"/>
          <p:cNvSpPr/>
          <p:nvPr/>
        </p:nvSpPr>
        <p:spPr bwMode="auto">
          <a:xfrm>
            <a:off x="1603823" y="1740759"/>
            <a:ext cx="166385" cy="161776"/>
          </a:xfrm>
          <a:prstGeom prst="ellipse">
            <a:avLst/>
          </a:prstGeom>
          <a:solidFill>
            <a:srgbClr val="FF0000">
              <a:alpha val="44000"/>
            </a:srgbClr>
          </a:solidFill>
          <a:ln w="9525" cap="flat" cmpd="sng" algn="ctr">
            <a:solidFill>
              <a:schemeClr val="accent1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r>
              <a:rPr kumimoji="0" lang="en-US" altLang="ko-KR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kumimoji="0" lang="ko-KR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4" name="타원 53"/>
          <p:cNvSpPr/>
          <p:nvPr/>
        </p:nvSpPr>
        <p:spPr bwMode="auto">
          <a:xfrm>
            <a:off x="6465962" y="5229200"/>
            <a:ext cx="166385" cy="161776"/>
          </a:xfrm>
          <a:prstGeom prst="ellipse">
            <a:avLst/>
          </a:prstGeom>
          <a:solidFill>
            <a:srgbClr val="FF0000">
              <a:alpha val="44000"/>
            </a:srgbClr>
          </a:solidFill>
          <a:ln w="9525" cap="flat" cmpd="sng" algn="ctr">
            <a:solidFill>
              <a:schemeClr val="accent1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kumimoji="0" lang="ko-KR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6000685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Text Box 1">
            <a:extLst>
              <a:ext uri="{FF2B5EF4-FFF2-40B4-BE49-F238E27FC236}">
                <a16:creationId xmlns:a16="http://schemas.microsoft.com/office/drawing/2014/main" id="{A3ADCBFF-7D42-4637-8DF6-73053A262C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975" y="1588"/>
            <a:ext cx="3457575" cy="346075"/>
          </a:xfrm>
          <a:prstGeom prst="rect">
            <a:avLst/>
          </a:prstGeom>
          <a:noFill/>
          <a:ln>
            <a:noFill/>
          </a:ln>
          <a:effectLst/>
        </p:spPr>
        <p:txBody>
          <a:bodyPr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buSzPct val="100000"/>
              <a:defRPr/>
            </a:pPr>
            <a:r>
              <a:rPr lang="en-US" altLang="ko-KR" sz="160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HY견고딕" panose="02030600000101010101" pitchFamily="18" charset="-127"/>
              </a:rPr>
              <a:t>LMS</a:t>
            </a:r>
          </a:p>
        </p:txBody>
      </p:sp>
      <p:sp>
        <p:nvSpPr>
          <p:cNvPr id="11268" name="Text Box 3">
            <a:extLst>
              <a:ext uri="{FF2B5EF4-FFF2-40B4-BE49-F238E27FC236}">
                <a16:creationId xmlns:a16="http://schemas.microsoft.com/office/drawing/2014/main" id="{6D0588B0-553D-47A2-BF61-FDF7EF682B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87713" y="633413"/>
            <a:ext cx="2879725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6000" rIns="36000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pPr algn="ctr" eaLnBrk="1" hangingPunct="1">
              <a:spcBef>
                <a:spcPts val="200"/>
              </a:spcBef>
              <a:buClrTx/>
              <a:buFontTx/>
              <a:buNone/>
            </a:pPr>
            <a:r>
              <a:rPr lang="ko-KR" altLang="en-US" dirty="0">
                <a:solidFill>
                  <a:srgbClr val="000000"/>
                </a:solidFill>
              </a:rPr>
              <a:t>과제 제출</a:t>
            </a:r>
            <a:endParaRPr lang="ko-KR" altLang="ko-KR" dirty="0">
              <a:solidFill>
                <a:srgbClr val="000000"/>
              </a:solidFill>
            </a:endParaRPr>
          </a:p>
        </p:txBody>
      </p:sp>
      <p:sp>
        <p:nvSpPr>
          <p:cNvPr id="11271" name="Text Box 16">
            <a:extLst>
              <a:ext uri="{FF2B5EF4-FFF2-40B4-BE49-F238E27FC236}">
                <a16:creationId xmlns:a16="http://schemas.microsoft.com/office/drawing/2014/main" id="{C7036C99-7483-47E5-8923-F56A86471E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24651" y="866284"/>
            <a:ext cx="857250" cy="214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6000" tIns="46800" rIns="36000" bIns="46800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pPr algn="ctr" eaLnBrk="1" hangingPunct="1">
              <a:spcBef>
                <a:spcPts val="200"/>
              </a:spcBef>
              <a:buClrTx/>
              <a:buFontTx/>
              <a:buNone/>
            </a:pPr>
            <a:endParaRPr lang="en-US" altLang="ko-KR" dirty="0">
              <a:solidFill>
                <a:srgbClr val="000000"/>
              </a:solidFill>
            </a:endParaRPr>
          </a:p>
        </p:txBody>
      </p:sp>
      <p:grpSp>
        <p:nvGrpSpPr>
          <p:cNvPr id="11272" name="Group 17">
            <a:extLst>
              <a:ext uri="{FF2B5EF4-FFF2-40B4-BE49-F238E27FC236}">
                <a16:creationId xmlns:a16="http://schemas.microsoft.com/office/drawing/2014/main" id="{FF45D4BA-F718-4E84-A1FD-21C1180C3181}"/>
              </a:ext>
            </a:extLst>
          </p:cNvPr>
          <p:cNvGrpSpPr>
            <a:grpSpLocks/>
          </p:cNvGrpSpPr>
          <p:nvPr/>
        </p:nvGrpSpPr>
        <p:grpSpPr bwMode="auto">
          <a:xfrm>
            <a:off x="7329488" y="5559425"/>
            <a:ext cx="2516187" cy="942975"/>
            <a:chOff x="4617" y="3502"/>
            <a:chExt cx="1585" cy="594"/>
          </a:xfrm>
        </p:grpSpPr>
        <p:sp>
          <p:nvSpPr>
            <p:cNvPr id="11294" name="Rectangle 18">
              <a:extLst>
                <a:ext uri="{FF2B5EF4-FFF2-40B4-BE49-F238E27FC236}">
                  <a16:creationId xmlns:a16="http://schemas.microsoft.com/office/drawing/2014/main" id="{702F8A78-8135-440E-8ED4-941F8A6CE9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7" y="3502"/>
              <a:ext cx="1585" cy="133"/>
            </a:xfrm>
            <a:prstGeom prst="rect">
              <a:avLst/>
            </a:prstGeom>
            <a:solidFill>
              <a:srgbClr val="7F7F7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1pPr>
              <a:lvl2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2pPr>
              <a:lvl3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3pPr>
              <a:lvl4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4pPr>
              <a:lvl5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9pPr>
            </a:lstStyle>
            <a:p>
              <a:pPr eaLnBrk="1" hangingPunct="1">
                <a:spcBef>
                  <a:spcPts val="200"/>
                </a:spcBef>
                <a:buClrTx/>
                <a:buFontTx/>
                <a:buNone/>
              </a:pPr>
              <a:r>
                <a:rPr lang="en-US" altLang="ko-KR">
                  <a:solidFill>
                    <a:srgbClr val="FFFFFF"/>
                  </a:solidFill>
                </a:rPr>
                <a:t>Table Information</a:t>
              </a:r>
            </a:p>
          </p:txBody>
        </p:sp>
        <p:sp>
          <p:nvSpPr>
            <p:cNvPr id="11295" name="Rectangle 19">
              <a:extLst>
                <a:ext uri="{FF2B5EF4-FFF2-40B4-BE49-F238E27FC236}">
                  <a16:creationId xmlns:a16="http://schemas.microsoft.com/office/drawing/2014/main" id="{DDEB08D4-8823-41A5-ACF8-4EC231F4D4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7" y="3636"/>
              <a:ext cx="407" cy="2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endParaRPr lang="ko-KR" altLang="en-US"/>
            </a:p>
          </p:txBody>
        </p:sp>
        <p:sp>
          <p:nvSpPr>
            <p:cNvPr id="11296" name="Rectangle 20">
              <a:extLst>
                <a:ext uri="{FF2B5EF4-FFF2-40B4-BE49-F238E27FC236}">
                  <a16:creationId xmlns:a16="http://schemas.microsoft.com/office/drawing/2014/main" id="{A694A9DA-46F6-4D26-A788-5EEB71FFD8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25" y="3636"/>
              <a:ext cx="1177" cy="2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endParaRPr lang="ko-KR" altLang="en-US"/>
            </a:p>
          </p:txBody>
        </p:sp>
        <p:sp>
          <p:nvSpPr>
            <p:cNvPr id="11297" name="Rectangle 21">
              <a:extLst>
                <a:ext uri="{FF2B5EF4-FFF2-40B4-BE49-F238E27FC236}">
                  <a16:creationId xmlns:a16="http://schemas.microsoft.com/office/drawing/2014/main" id="{60502524-07C2-4E8B-B2B1-4E50DDDC97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7" y="3924"/>
              <a:ext cx="407" cy="1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endParaRPr lang="ko-KR" altLang="en-US"/>
            </a:p>
          </p:txBody>
        </p:sp>
        <p:sp>
          <p:nvSpPr>
            <p:cNvPr id="11298" name="Rectangle 22">
              <a:extLst>
                <a:ext uri="{FF2B5EF4-FFF2-40B4-BE49-F238E27FC236}">
                  <a16:creationId xmlns:a16="http://schemas.microsoft.com/office/drawing/2014/main" id="{224CBD6B-FCA8-49D8-A54C-7E93B8D682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25" y="3924"/>
              <a:ext cx="1177" cy="1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endParaRPr lang="ko-KR" altLang="en-US"/>
            </a:p>
          </p:txBody>
        </p:sp>
        <p:sp>
          <p:nvSpPr>
            <p:cNvPr id="11299" name="Line 23">
              <a:extLst>
                <a:ext uri="{FF2B5EF4-FFF2-40B4-BE49-F238E27FC236}">
                  <a16:creationId xmlns:a16="http://schemas.microsoft.com/office/drawing/2014/main" id="{47CF2C81-CF45-4BD3-A07A-879B08B2A08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25" y="3636"/>
              <a:ext cx="0" cy="46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300" name="Line 24">
              <a:extLst>
                <a:ext uri="{FF2B5EF4-FFF2-40B4-BE49-F238E27FC236}">
                  <a16:creationId xmlns:a16="http://schemas.microsoft.com/office/drawing/2014/main" id="{769C6944-5A8A-48D7-B6EB-8B97796CE71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17" y="3636"/>
              <a:ext cx="1585" cy="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301" name="Line 25">
              <a:extLst>
                <a:ext uri="{FF2B5EF4-FFF2-40B4-BE49-F238E27FC236}">
                  <a16:creationId xmlns:a16="http://schemas.microsoft.com/office/drawing/2014/main" id="{44988C47-9FC4-4355-9084-66A01643F71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17" y="3924"/>
              <a:ext cx="1585" cy="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302" name="Line 26">
              <a:extLst>
                <a:ext uri="{FF2B5EF4-FFF2-40B4-BE49-F238E27FC236}">
                  <a16:creationId xmlns:a16="http://schemas.microsoft.com/office/drawing/2014/main" id="{C4349503-E1DA-4666-89E7-63BDCA0619D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17" y="3502"/>
              <a:ext cx="0" cy="59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303" name="Line 27">
              <a:extLst>
                <a:ext uri="{FF2B5EF4-FFF2-40B4-BE49-F238E27FC236}">
                  <a16:creationId xmlns:a16="http://schemas.microsoft.com/office/drawing/2014/main" id="{E1CDE444-DF8E-4013-8D7D-F592314C80F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203" y="3502"/>
              <a:ext cx="0" cy="59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304" name="Line 28">
              <a:extLst>
                <a:ext uri="{FF2B5EF4-FFF2-40B4-BE49-F238E27FC236}">
                  <a16:creationId xmlns:a16="http://schemas.microsoft.com/office/drawing/2014/main" id="{1CB282CD-07FC-4C61-BAAE-043CD1F61EE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17" y="3502"/>
              <a:ext cx="1585" cy="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305" name="Line 29">
              <a:extLst>
                <a:ext uri="{FF2B5EF4-FFF2-40B4-BE49-F238E27FC236}">
                  <a16:creationId xmlns:a16="http://schemas.microsoft.com/office/drawing/2014/main" id="{0E5CA0C2-BDB9-4A85-91E9-F14963608B2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17" y="4097"/>
              <a:ext cx="1585" cy="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1042993" y="639991"/>
            <a:ext cx="1512168" cy="21544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ko-KR" altLang="en-US" dirty="0">
                <a:solidFill>
                  <a:srgbClr val="000000"/>
                </a:solidFill>
              </a:rPr>
              <a:t>수강신청 사이트</a:t>
            </a:r>
            <a:r>
              <a:rPr lang="en-US" altLang="ko-KR" dirty="0">
                <a:solidFill>
                  <a:srgbClr val="000000"/>
                </a:solidFill>
              </a:rPr>
              <a:t>(KOSMO)</a:t>
            </a:r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6738938" y="641806"/>
            <a:ext cx="590550" cy="21544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1.0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8194153" y="641806"/>
            <a:ext cx="1653109" cy="21544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윤원태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8194153" y="862013"/>
            <a:ext cx="1651522" cy="21544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1" name="Text Box 3">
            <a:extLst>
              <a:ext uri="{FF2B5EF4-FFF2-40B4-BE49-F238E27FC236}">
                <a16:creationId xmlns:a16="http://schemas.microsoft.com/office/drawing/2014/main" id="{6D0588B0-553D-47A2-BF61-FDF7EF682B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2993" y="851839"/>
            <a:ext cx="1512168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6000" rIns="36000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pPr algn="ctr" eaLnBrk="1" hangingPunct="1">
              <a:spcBef>
                <a:spcPts val="200"/>
              </a:spcBef>
              <a:buClrTx/>
              <a:buFontTx/>
              <a:buNone/>
            </a:pPr>
            <a:r>
              <a:rPr lang="ko-KR" altLang="en-US" dirty="0">
                <a:solidFill>
                  <a:srgbClr val="000000"/>
                </a:solidFill>
              </a:rPr>
              <a:t>학습관리</a:t>
            </a:r>
            <a:r>
              <a:rPr lang="en-US" altLang="ko-KR" dirty="0">
                <a:solidFill>
                  <a:srgbClr val="000000"/>
                </a:solidFill>
              </a:rPr>
              <a:t>-</a:t>
            </a:r>
            <a:r>
              <a:rPr lang="ko-KR" altLang="en-US" dirty="0">
                <a:solidFill>
                  <a:srgbClr val="000000"/>
                </a:solidFill>
              </a:rPr>
              <a:t>학생</a:t>
            </a:r>
            <a:endParaRPr lang="ko-KR" altLang="ko-KR" dirty="0">
              <a:solidFill>
                <a:srgbClr val="000000"/>
              </a:solidFill>
            </a:endParaRPr>
          </a:p>
        </p:txBody>
      </p:sp>
      <p:sp>
        <p:nvSpPr>
          <p:cNvPr id="47" name="Text Box 16">
            <a:extLst>
              <a:ext uri="{FF2B5EF4-FFF2-40B4-BE49-F238E27FC236}">
                <a16:creationId xmlns:a16="http://schemas.microsoft.com/office/drawing/2014/main" id="{C7036C99-7483-47E5-8923-F56A86471E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93154" y="851839"/>
            <a:ext cx="857250" cy="214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6000" tIns="46800" rIns="36000" bIns="46800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pPr algn="r" eaLnBrk="1" hangingPunct="1">
              <a:spcBef>
                <a:spcPts val="200"/>
              </a:spcBef>
              <a:buClrTx/>
              <a:buFontTx/>
              <a:buNone/>
            </a:pPr>
            <a:endParaRPr lang="en-US" altLang="ko-KR" dirty="0">
              <a:solidFill>
                <a:srgbClr val="000000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6745867" y="857852"/>
            <a:ext cx="590550" cy="21544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7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50" y="1086692"/>
            <a:ext cx="7278587" cy="277435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50" y="3881588"/>
            <a:ext cx="7270650" cy="2611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38312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187" y="1317597"/>
            <a:ext cx="6861200" cy="4356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193" name="Text Box 1">
            <a:extLst>
              <a:ext uri="{FF2B5EF4-FFF2-40B4-BE49-F238E27FC236}">
                <a16:creationId xmlns:a16="http://schemas.microsoft.com/office/drawing/2014/main" id="{A3ADCBFF-7D42-4637-8DF6-73053A262C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975" y="1588"/>
            <a:ext cx="3457575" cy="346075"/>
          </a:xfrm>
          <a:prstGeom prst="rect">
            <a:avLst/>
          </a:prstGeom>
          <a:noFill/>
          <a:ln>
            <a:noFill/>
          </a:ln>
          <a:effectLst/>
        </p:spPr>
        <p:txBody>
          <a:bodyPr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buSzPct val="100000"/>
              <a:defRPr/>
            </a:pPr>
            <a:r>
              <a:rPr lang="en-US" altLang="ko-KR" sz="160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HY견고딕" panose="02030600000101010101" pitchFamily="18" charset="-127"/>
              </a:rPr>
              <a:t>LMS</a:t>
            </a:r>
          </a:p>
        </p:txBody>
      </p:sp>
      <p:sp>
        <p:nvSpPr>
          <p:cNvPr id="11268" name="Text Box 3">
            <a:extLst>
              <a:ext uri="{FF2B5EF4-FFF2-40B4-BE49-F238E27FC236}">
                <a16:creationId xmlns:a16="http://schemas.microsoft.com/office/drawing/2014/main" id="{6D0588B0-553D-47A2-BF61-FDF7EF682B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87713" y="633413"/>
            <a:ext cx="2879725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6000" rIns="36000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pPr algn="ctr" eaLnBrk="1" hangingPunct="1">
              <a:spcBef>
                <a:spcPts val="200"/>
              </a:spcBef>
              <a:buClrTx/>
              <a:buFontTx/>
              <a:buNone/>
            </a:pPr>
            <a:r>
              <a:rPr lang="ko-KR" altLang="en-US" dirty="0">
                <a:solidFill>
                  <a:srgbClr val="000000"/>
                </a:solidFill>
              </a:rPr>
              <a:t>학습관리</a:t>
            </a:r>
            <a:r>
              <a:rPr lang="en-US" altLang="ko-KR" dirty="0">
                <a:solidFill>
                  <a:srgbClr val="000000"/>
                </a:solidFill>
              </a:rPr>
              <a:t>/</a:t>
            </a:r>
            <a:r>
              <a:rPr lang="ko-KR" altLang="en-US" dirty="0">
                <a:solidFill>
                  <a:srgbClr val="000000"/>
                </a:solidFill>
              </a:rPr>
              <a:t>설문조사</a:t>
            </a:r>
            <a:endParaRPr lang="ko-KR" altLang="ko-KR" dirty="0">
              <a:solidFill>
                <a:srgbClr val="000000"/>
              </a:solidFill>
            </a:endParaRPr>
          </a:p>
        </p:txBody>
      </p:sp>
      <p:grpSp>
        <p:nvGrpSpPr>
          <p:cNvPr id="11270" name="Group 5">
            <a:extLst>
              <a:ext uri="{FF2B5EF4-FFF2-40B4-BE49-F238E27FC236}">
                <a16:creationId xmlns:a16="http://schemas.microsoft.com/office/drawing/2014/main" id="{48B4170D-42BA-43C1-87C3-776FD5901F7A}"/>
              </a:ext>
            </a:extLst>
          </p:cNvPr>
          <p:cNvGrpSpPr>
            <a:grpSpLocks/>
          </p:cNvGrpSpPr>
          <p:nvPr/>
        </p:nvGrpSpPr>
        <p:grpSpPr bwMode="auto">
          <a:xfrm>
            <a:off x="7329488" y="1976917"/>
            <a:ext cx="2508250" cy="1397000"/>
            <a:chOff x="4617" y="825"/>
            <a:chExt cx="1580" cy="880"/>
          </a:xfrm>
        </p:grpSpPr>
        <p:sp>
          <p:nvSpPr>
            <p:cNvPr id="11306" name="Rectangle 6">
              <a:extLst>
                <a:ext uri="{FF2B5EF4-FFF2-40B4-BE49-F238E27FC236}">
                  <a16:creationId xmlns:a16="http://schemas.microsoft.com/office/drawing/2014/main" id="{B022D5AE-8035-4C22-BCF5-879C13FC97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7" y="825"/>
              <a:ext cx="159" cy="448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rIns="0" anchor="ctr"/>
            <a:lstStyle>
              <a:lvl1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1pPr>
              <a:lvl2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2pPr>
              <a:lvl3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3pPr>
              <a:lvl4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4pPr>
              <a:lvl5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9pPr>
            </a:lstStyle>
            <a:p>
              <a:pPr algn="ctr" eaLnBrk="1" hangingPunct="1">
                <a:spcBef>
                  <a:spcPts val="200"/>
                </a:spcBef>
                <a:buClrTx/>
                <a:buFontTx/>
                <a:buNone/>
              </a:pPr>
              <a:r>
                <a:rPr lang="en-US" altLang="ko-KR">
                  <a:solidFill>
                    <a:srgbClr val="000000"/>
                  </a:solidFill>
                </a:rPr>
                <a:t>1</a:t>
              </a:r>
            </a:p>
          </p:txBody>
        </p:sp>
        <p:sp>
          <p:nvSpPr>
            <p:cNvPr id="11307" name="Rectangle 7">
              <a:extLst>
                <a:ext uri="{FF2B5EF4-FFF2-40B4-BE49-F238E27FC236}">
                  <a16:creationId xmlns:a16="http://schemas.microsoft.com/office/drawing/2014/main" id="{F947E815-D647-4450-8A7B-82A9D6FF42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77" y="825"/>
              <a:ext cx="1420" cy="4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1pPr>
              <a:lvl2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2pPr>
              <a:lvl3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3pPr>
              <a:lvl4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4pPr>
              <a:lvl5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9pPr>
            </a:lstStyle>
            <a:p>
              <a:pPr eaLnBrk="1" hangingPunct="1">
                <a:spcBef>
                  <a:spcPts val="200"/>
                </a:spcBef>
                <a:buClrTx/>
              </a:pPr>
              <a:r>
                <a:rPr lang="en-US" altLang="ko-KR" dirty="0">
                  <a:solidFill>
                    <a:srgbClr val="000000"/>
                  </a:solidFill>
                </a:rPr>
                <a:t>- </a:t>
              </a:r>
              <a:r>
                <a:rPr lang="ko-KR" altLang="en-US" dirty="0">
                  <a:solidFill>
                    <a:srgbClr val="000000"/>
                  </a:solidFill>
                </a:rPr>
                <a:t>해당 학생의 강의 리스트</a:t>
              </a:r>
              <a:endParaRPr lang="en-US" altLang="ko-KR" dirty="0">
                <a:solidFill>
                  <a:srgbClr val="000000"/>
                </a:solidFill>
              </a:endParaRPr>
            </a:p>
          </p:txBody>
        </p:sp>
        <p:sp>
          <p:nvSpPr>
            <p:cNvPr id="11308" name="Rectangle 8">
              <a:extLst>
                <a:ext uri="{FF2B5EF4-FFF2-40B4-BE49-F238E27FC236}">
                  <a16:creationId xmlns:a16="http://schemas.microsoft.com/office/drawing/2014/main" id="{AE187F4E-90A8-4BF3-9656-780292BAE5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7" y="1274"/>
              <a:ext cx="159" cy="431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rIns="0" anchor="ctr"/>
            <a:lstStyle>
              <a:lvl1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1pPr>
              <a:lvl2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2pPr>
              <a:lvl3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3pPr>
              <a:lvl4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4pPr>
              <a:lvl5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9pPr>
            </a:lstStyle>
            <a:p>
              <a:pPr algn="ctr" eaLnBrk="1" hangingPunct="1">
                <a:spcBef>
                  <a:spcPts val="200"/>
                </a:spcBef>
                <a:buClrTx/>
                <a:buFontTx/>
                <a:buNone/>
              </a:pPr>
              <a:r>
                <a:rPr lang="en-US" altLang="ko-KR">
                  <a:solidFill>
                    <a:srgbClr val="000000"/>
                  </a:solidFill>
                </a:rPr>
                <a:t>2</a:t>
              </a:r>
            </a:p>
          </p:txBody>
        </p:sp>
        <p:sp>
          <p:nvSpPr>
            <p:cNvPr id="11309" name="Rectangle 9">
              <a:extLst>
                <a:ext uri="{FF2B5EF4-FFF2-40B4-BE49-F238E27FC236}">
                  <a16:creationId xmlns:a16="http://schemas.microsoft.com/office/drawing/2014/main" id="{430B0957-A276-441C-A7CA-FB0B430E81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77" y="1274"/>
              <a:ext cx="1420" cy="4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1pPr>
              <a:lvl2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2pPr>
              <a:lvl3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3pPr>
              <a:lvl4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4pPr>
              <a:lvl5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9pPr>
            </a:lstStyle>
            <a:p>
              <a:pPr eaLnBrk="1" hangingPunct="1">
                <a:spcBef>
                  <a:spcPts val="200"/>
                </a:spcBef>
                <a:buClrTx/>
                <a:buFontTx/>
                <a:buNone/>
              </a:pPr>
              <a:r>
                <a:rPr lang="en-US" altLang="ko-KR" dirty="0">
                  <a:solidFill>
                    <a:srgbClr val="000000"/>
                  </a:solidFill>
                </a:rPr>
                <a:t>- </a:t>
              </a:r>
              <a:r>
                <a:rPr lang="ko-KR" altLang="en-US" dirty="0">
                  <a:solidFill>
                    <a:srgbClr val="000000"/>
                  </a:solidFill>
                </a:rPr>
                <a:t>설문 참여여부를 보여주고 참여클릭 시            </a:t>
              </a:r>
              <a:endParaRPr lang="en-US" altLang="ko-KR" dirty="0">
                <a:solidFill>
                  <a:srgbClr val="000000"/>
                </a:solidFill>
              </a:endParaRPr>
            </a:p>
            <a:p>
              <a:pPr eaLnBrk="1" hangingPunct="1">
                <a:spcBef>
                  <a:spcPts val="200"/>
                </a:spcBef>
                <a:buClrTx/>
                <a:buFontTx/>
                <a:buNone/>
              </a:pPr>
              <a:r>
                <a:rPr lang="en-US" altLang="ko-KR" dirty="0">
                  <a:solidFill>
                    <a:srgbClr val="000000"/>
                  </a:solidFill>
                </a:rPr>
                <a:t>  popup </a:t>
              </a:r>
              <a:r>
                <a:rPr lang="ko-KR" altLang="en-US" dirty="0">
                  <a:solidFill>
                    <a:srgbClr val="000000"/>
                  </a:solidFill>
                </a:rPr>
                <a:t>실행 </a:t>
              </a:r>
              <a:endParaRPr lang="en-US" altLang="ko-KR" dirty="0">
                <a:solidFill>
                  <a:srgbClr val="000000"/>
                </a:solidFill>
              </a:endParaRPr>
            </a:p>
          </p:txBody>
        </p:sp>
        <p:sp>
          <p:nvSpPr>
            <p:cNvPr id="11310" name="Line 10">
              <a:extLst>
                <a:ext uri="{FF2B5EF4-FFF2-40B4-BE49-F238E27FC236}">
                  <a16:creationId xmlns:a16="http://schemas.microsoft.com/office/drawing/2014/main" id="{D90BD6D3-AAF0-43DE-BF61-FFB1A35F952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77" y="825"/>
              <a:ext cx="0" cy="88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311" name="Line 11">
              <a:extLst>
                <a:ext uri="{FF2B5EF4-FFF2-40B4-BE49-F238E27FC236}">
                  <a16:creationId xmlns:a16="http://schemas.microsoft.com/office/drawing/2014/main" id="{DBBB8555-D9AA-4839-BE12-5862D5F2CF1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17" y="1274"/>
              <a:ext cx="1580" cy="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312" name="Line 12">
              <a:extLst>
                <a:ext uri="{FF2B5EF4-FFF2-40B4-BE49-F238E27FC236}">
                  <a16:creationId xmlns:a16="http://schemas.microsoft.com/office/drawing/2014/main" id="{50210B27-5266-47D2-A07F-FBB0DF3AEB9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17" y="825"/>
              <a:ext cx="0" cy="88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313" name="Line 13">
              <a:extLst>
                <a:ext uri="{FF2B5EF4-FFF2-40B4-BE49-F238E27FC236}">
                  <a16:creationId xmlns:a16="http://schemas.microsoft.com/office/drawing/2014/main" id="{A012D689-5D2F-4F6A-AA11-DF1237C4F5F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198" y="825"/>
              <a:ext cx="0" cy="88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314" name="Line 14">
              <a:extLst>
                <a:ext uri="{FF2B5EF4-FFF2-40B4-BE49-F238E27FC236}">
                  <a16:creationId xmlns:a16="http://schemas.microsoft.com/office/drawing/2014/main" id="{90EBB9F9-356B-4908-B6AD-029668E0608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17" y="825"/>
              <a:ext cx="1580" cy="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315" name="Line 15">
              <a:extLst>
                <a:ext uri="{FF2B5EF4-FFF2-40B4-BE49-F238E27FC236}">
                  <a16:creationId xmlns:a16="http://schemas.microsoft.com/office/drawing/2014/main" id="{5047868E-1AD5-4898-817E-FDACC5E1D81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17" y="1706"/>
              <a:ext cx="1580" cy="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</p:grpSp>
      <p:sp>
        <p:nvSpPr>
          <p:cNvPr id="11271" name="Text Box 16">
            <a:extLst>
              <a:ext uri="{FF2B5EF4-FFF2-40B4-BE49-F238E27FC236}">
                <a16:creationId xmlns:a16="http://schemas.microsoft.com/office/drawing/2014/main" id="{C7036C99-7483-47E5-8923-F56A86471E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38938" y="857250"/>
            <a:ext cx="857250" cy="214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6000" tIns="46800" rIns="36000" bIns="46800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pPr algn="r" eaLnBrk="1" hangingPunct="1">
              <a:spcBef>
                <a:spcPts val="200"/>
              </a:spcBef>
              <a:buClrTx/>
              <a:buFontTx/>
              <a:buNone/>
            </a:pPr>
            <a:r>
              <a:rPr lang="en-US" altLang="ko-KR">
                <a:solidFill>
                  <a:srgbClr val="000000"/>
                </a:solidFill>
              </a:rPr>
              <a:t>1</a:t>
            </a:r>
          </a:p>
        </p:txBody>
      </p:sp>
      <p:grpSp>
        <p:nvGrpSpPr>
          <p:cNvPr id="11272" name="Group 17">
            <a:extLst>
              <a:ext uri="{FF2B5EF4-FFF2-40B4-BE49-F238E27FC236}">
                <a16:creationId xmlns:a16="http://schemas.microsoft.com/office/drawing/2014/main" id="{FF45D4BA-F718-4E84-A1FD-21C1180C3181}"/>
              </a:ext>
            </a:extLst>
          </p:cNvPr>
          <p:cNvGrpSpPr>
            <a:grpSpLocks/>
          </p:cNvGrpSpPr>
          <p:nvPr/>
        </p:nvGrpSpPr>
        <p:grpSpPr bwMode="auto">
          <a:xfrm>
            <a:off x="7329488" y="5559425"/>
            <a:ext cx="2516187" cy="942975"/>
            <a:chOff x="4617" y="3502"/>
            <a:chExt cx="1585" cy="594"/>
          </a:xfrm>
        </p:grpSpPr>
        <p:sp>
          <p:nvSpPr>
            <p:cNvPr id="11294" name="Rectangle 18">
              <a:extLst>
                <a:ext uri="{FF2B5EF4-FFF2-40B4-BE49-F238E27FC236}">
                  <a16:creationId xmlns:a16="http://schemas.microsoft.com/office/drawing/2014/main" id="{702F8A78-8135-440E-8ED4-941F8A6CE9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7" y="3502"/>
              <a:ext cx="1585" cy="133"/>
            </a:xfrm>
            <a:prstGeom prst="rect">
              <a:avLst/>
            </a:prstGeom>
            <a:solidFill>
              <a:srgbClr val="7F7F7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1pPr>
              <a:lvl2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2pPr>
              <a:lvl3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3pPr>
              <a:lvl4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4pPr>
              <a:lvl5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9pPr>
            </a:lstStyle>
            <a:p>
              <a:pPr eaLnBrk="1" hangingPunct="1">
                <a:spcBef>
                  <a:spcPts val="200"/>
                </a:spcBef>
                <a:buClrTx/>
                <a:buFontTx/>
                <a:buNone/>
              </a:pPr>
              <a:r>
                <a:rPr lang="en-US" altLang="ko-KR">
                  <a:solidFill>
                    <a:srgbClr val="FFFFFF"/>
                  </a:solidFill>
                </a:rPr>
                <a:t>Table Information</a:t>
              </a:r>
            </a:p>
          </p:txBody>
        </p:sp>
        <p:sp>
          <p:nvSpPr>
            <p:cNvPr id="11295" name="Rectangle 19">
              <a:extLst>
                <a:ext uri="{FF2B5EF4-FFF2-40B4-BE49-F238E27FC236}">
                  <a16:creationId xmlns:a16="http://schemas.microsoft.com/office/drawing/2014/main" id="{DDEB08D4-8823-41A5-ACF8-4EC231F4D4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7" y="3636"/>
              <a:ext cx="407" cy="2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endParaRPr lang="ko-KR" altLang="en-US"/>
            </a:p>
          </p:txBody>
        </p:sp>
        <p:sp>
          <p:nvSpPr>
            <p:cNvPr id="11296" name="Rectangle 20">
              <a:extLst>
                <a:ext uri="{FF2B5EF4-FFF2-40B4-BE49-F238E27FC236}">
                  <a16:creationId xmlns:a16="http://schemas.microsoft.com/office/drawing/2014/main" id="{A694A9DA-46F6-4D26-A788-5EEB71FFD8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25" y="3636"/>
              <a:ext cx="1177" cy="2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endParaRPr lang="ko-KR" altLang="en-US"/>
            </a:p>
          </p:txBody>
        </p:sp>
        <p:sp>
          <p:nvSpPr>
            <p:cNvPr id="11297" name="Rectangle 21">
              <a:extLst>
                <a:ext uri="{FF2B5EF4-FFF2-40B4-BE49-F238E27FC236}">
                  <a16:creationId xmlns:a16="http://schemas.microsoft.com/office/drawing/2014/main" id="{60502524-07C2-4E8B-B2B1-4E50DDDC97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7" y="3924"/>
              <a:ext cx="407" cy="1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endParaRPr lang="ko-KR" altLang="en-US"/>
            </a:p>
          </p:txBody>
        </p:sp>
        <p:sp>
          <p:nvSpPr>
            <p:cNvPr id="11298" name="Rectangle 22">
              <a:extLst>
                <a:ext uri="{FF2B5EF4-FFF2-40B4-BE49-F238E27FC236}">
                  <a16:creationId xmlns:a16="http://schemas.microsoft.com/office/drawing/2014/main" id="{224CBD6B-FCA8-49D8-A54C-7E93B8D682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25" y="3924"/>
              <a:ext cx="1177" cy="1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endParaRPr lang="ko-KR" altLang="en-US"/>
            </a:p>
          </p:txBody>
        </p:sp>
        <p:sp>
          <p:nvSpPr>
            <p:cNvPr id="11299" name="Line 23">
              <a:extLst>
                <a:ext uri="{FF2B5EF4-FFF2-40B4-BE49-F238E27FC236}">
                  <a16:creationId xmlns:a16="http://schemas.microsoft.com/office/drawing/2014/main" id="{47CF2C81-CF45-4BD3-A07A-879B08B2A08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25" y="3636"/>
              <a:ext cx="0" cy="46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300" name="Line 24">
              <a:extLst>
                <a:ext uri="{FF2B5EF4-FFF2-40B4-BE49-F238E27FC236}">
                  <a16:creationId xmlns:a16="http://schemas.microsoft.com/office/drawing/2014/main" id="{769C6944-5A8A-48D7-B6EB-8B97796CE71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17" y="3636"/>
              <a:ext cx="1585" cy="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301" name="Line 25">
              <a:extLst>
                <a:ext uri="{FF2B5EF4-FFF2-40B4-BE49-F238E27FC236}">
                  <a16:creationId xmlns:a16="http://schemas.microsoft.com/office/drawing/2014/main" id="{44988C47-9FC4-4355-9084-66A01643F71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17" y="3924"/>
              <a:ext cx="1585" cy="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302" name="Line 26">
              <a:extLst>
                <a:ext uri="{FF2B5EF4-FFF2-40B4-BE49-F238E27FC236}">
                  <a16:creationId xmlns:a16="http://schemas.microsoft.com/office/drawing/2014/main" id="{C4349503-E1DA-4666-89E7-63BDCA0619D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17" y="3502"/>
              <a:ext cx="0" cy="59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303" name="Line 27">
              <a:extLst>
                <a:ext uri="{FF2B5EF4-FFF2-40B4-BE49-F238E27FC236}">
                  <a16:creationId xmlns:a16="http://schemas.microsoft.com/office/drawing/2014/main" id="{E1CDE444-DF8E-4013-8D7D-F592314C80F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203" y="3502"/>
              <a:ext cx="0" cy="59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304" name="Line 28">
              <a:extLst>
                <a:ext uri="{FF2B5EF4-FFF2-40B4-BE49-F238E27FC236}">
                  <a16:creationId xmlns:a16="http://schemas.microsoft.com/office/drawing/2014/main" id="{1CB282CD-07FC-4C61-BAAE-043CD1F61EE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17" y="3502"/>
              <a:ext cx="1585" cy="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305" name="Line 29">
              <a:extLst>
                <a:ext uri="{FF2B5EF4-FFF2-40B4-BE49-F238E27FC236}">
                  <a16:creationId xmlns:a16="http://schemas.microsoft.com/office/drawing/2014/main" id="{0E5CA0C2-BDB9-4A85-91E9-F14963608B2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17" y="4097"/>
              <a:ext cx="1585" cy="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1042993" y="639991"/>
            <a:ext cx="1512168" cy="21544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수강신청 사이트</a:t>
            </a:r>
            <a:r>
              <a:rPr lang="en-US" altLang="ko-KR" dirty="0">
                <a:solidFill>
                  <a:schemeClr val="tx1"/>
                </a:solidFill>
              </a:rPr>
              <a:t>(KOSMO)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6738938" y="641806"/>
            <a:ext cx="590550" cy="21544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8194153" y="641806"/>
            <a:ext cx="1653109" cy="21544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조성기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8194153" y="862013"/>
            <a:ext cx="1651522" cy="21544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1" name="Text Box 3">
            <a:extLst>
              <a:ext uri="{FF2B5EF4-FFF2-40B4-BE49-F238E27FC236}">
                <a16:creationId xmlns:a16="http://schemas.microsoft.com/office/drawing/2014/main" id="{6D0588B0-553D-47A2-BF61-FDF7EF682B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2993" y="851839"/>
            <a:ext cx="1512168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6000" rIns="36000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pPr algn="ctr" eaLnBrk="1" hangingPunct="1">
              <a:spcBef>
                <a:spcPts val="200"/>
              </a:spcBef>
              <a:buClrTx/>
              <a:buFontTx/>
              <a:buNone/>
            </a:pPr>
            <a:r>
              <a:rPr lang="ko-KR" altLang="en-US" dirty="0">
                <a:solidFill>
                  <a:srgbClr val="000000"/>
                </a:solidFill>
              </a:rPr>
              <a:t>학생</a:t>
            </a:r>
            <a:r>
              <a:rPr lang="en-US" altLang="ko-KR" dirty="0">
                <a:solidFill>
                  <a:srgbClr val="000000"/>
                </a:solidFill>
              </a:rPr>
              <a:t>.</a:t>
            </a:r>
            <a:endParaRPr lang="ko-KR" altLang="ko-KR" dirty="0">
              <a:solidFill>
                <a:srgbClr val="000000"/>
              </a:solidFill>
            </a:endParaRPr>
          </a:p>
        </p:txBody>
      </p:sp>
      <p:sp>
        <p:nvSpPr>
          <p:cNvPr id="66" name="타원 65"/>
          <p:cNvSpPr/>
          <p:nvPr/>
        </p:nvSpPr>
        <p:spPr bwMode="auto">
          <a:xfrm>
            <a:off x="6465962" y="5157192"/>
            <a:ext cx="166385" cy="161776"/>
          </a:xfrm>
          <a:prstGeom prst="ellipse">
            <a:avLst/>
          </a:prstGeom>
          <a:solidFill>
            <a:srgbClr val="FF0000">
              <a:alpha val="44000"/>
            </a:srgbClr>
          </a:solidFill>
          <a:ln w="9525" cap="flat" cmpd="sng" algn="ctr">
            <a:solidFill>
              <a:schemeClr val="accent1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kumimoji="0" lang="ko-KR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/>
          <p:cNvSpPr/>
          <p:nvPr/>
        </p:nvSpPr>
        <p:spPr bwMode="auto">
          <a:xfrm>
            <a:off x="6393954" y="5157192"/>
            <a:ext cx="640259" cy="21602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ko-KR" altLang="en-US" sz="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47" name="Group 42">
            <a:extLst>
              <a:ext uri="{FF2B5EF4-FFF2-40B4-BE49-F238E27FC236}">
                <a16:creationId xmlns:a16="http://schemas.microsoft.com/office/drawing/2014/main" id="{3F241DE8-3F09-48BA-A9BF-6978F824CE30}"/>
              </a:ext>
            </a:extLst>
          </p:cNvPr>
          <p:cNvGrpSpPr>
            <a:grpSpLocks/>
          </p:cNvGrpSpPr>
          <p:nvPr/>
        </p:nvGrpSpPr>
        <p:grpSpPr bwMode="auto">
          <a:xfrm>
            <a:off x="7337425" y="1285685"/>
            <a:ext cx="2508250" cy="684213"/>
            <a:chOff x="4622" y="2136"/>
            <a:chExt cx="1580" cy="431"/>
          </a:xfrm>
        </p:grpSpPr>
        <p:sp>
          <p:nvSpPr>
            <p:cNvPr id="48" name="Rectangle 43">
              <a:extLst>
                <a:ext uri="{FF2B5EF4-FFF2-40B4-BE49-F238E27FC236}">
                  <a16:creationId xmlns:a16="http://schemas.microsoft.com/office/drawing/2014/main" id="{D0676798-1C80-4F3D-8795-0CC41A02DE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2" y="2136"/>
              <a:ext cx="159" cy="431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rIns="0" anchor="ctr"/>
            <a:lstStyle>
              <a:lvl1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1pPr>
              <a:lvl2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2pPr>
              <a:lvl3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3pPr>
              <a:lvl4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4pPr>
              <a:lvl5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9pPr>
            </a:lstStyle>
            <a:p>
              <a:pPr algn="ctr" eaLnBrk="1" hangingPunct="1">
                <a:spcBef>
                  <a:spcPts val="200"/>
                </a:spcBef>
                <a:buClrTx/>
                <a:buFontTx/>
                <a:buNone/>
              </a:pPr>
              <a:endParaRPr lang="en-US" altLang="ko-KR" dirty="0">
                <a:solidFill>
                  <a:srgbClr val="000000"/>
                </a:solidFill>
              </a:endParaRPr>
            </a:p>
          </p:txBody>
        </p:sp>
        <p:sp>
          <p:nvSpPr>
            <p:cNvPr id="49" name="Rectangle 44">
              <a:extLst>
                <a:ext uri="{FF2B5EF4-FFF2-40B4-BE49-F238E27FC236}">
                  <a16:creationId xmlns:a16="http://schemas.microsoft.com/office/drawing/2014/main" id="{8396132D-4771-4917-92E8-B201B86B46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82" y="2136"/>
              <a:ext cx="1420" cy="4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1pPr>
              <a:lvl2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2pPr>
              <a:lvl3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3pPr>
              <a:lvl4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4pPr>
              <a:lvl5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9pPr>
            </a:lstStyle>
            <a:p>
              <a:pPr eaLnBrk="1" hangingPunct="1">
                <a:spcBef>
                  <a:spcPts val="200"/>
                </a:spcBef>
                <a:buClrTx/>
                <a:buFontTx/>
                <a:buNone/>
              </a:pPr>
              <a:r>
                <a:rPr lang="ko-KR" altLang="en-US" b="1" dirty="0">
                  <a:solidFill>
                    <a:srgbClr val="000000"/>
                  </a:solidFill>
                </a:rPr>
                <a:t>학생 설문조사</a:t>
              </a:r>
              <a:endParaRPr lang="en-US" altLang="ko-KR" b="1" dirty="0">
                <a:solidFill>
                  <a:srgbClr val="000000"/>
                </a:solidFill>
              </a:endParaRPr>
            </a:p>
            <a:p>
              <a:pPr eaLnBrk="1" hangingPunct="1">
                <a:spcBef>
                  <a:spcPts val="200"/>
                </a:spcBef>
                <a:buClrTx/>
                <a:buFontTx/>
                <a:buNone/>
              </a:pPr>
              <a:r>
                <a:rPr lang="ko-KR" altLang="en-US" b="1" dirty="0">
                  <a:solidFill>
                    <a:srgbClr val="000000"/>
                  </a:solidFill>
                </a:rPr>
                <a:t>해당 학생의 강의목록과 설문참여 여부를 보여줌</a:t>
              </a:r>
              <a:endParaRPr lang="en-US" altLang="ko-KR" b="1" dirty="0">
                <a:solidFill>
                  <a:srgbClr val="000000"/>
                </a:solidFill>
              </a:endParaRPr>
            </a:p>
          </p:txBody>
        </p:sp>
        <p:sp>
          <p:nvSpPr>
            <p:cNvPr id="50" name="Line 45">
              <a:extLst>
                <a:ext uri="{FF2B5EF4-FFF2-40B4-BE49-F238E27FC236}">
                  <a16:creationId xmlns:a16="http://schemas.microsoft.com/office/drawing/2014/main" id="{07F340BD-1073-4439-B40D-C76E47323A3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82" y="2136"/>
              <a:ext cx="0" cy="431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51" name="Line 46">
              <a:extLst>
                <a:ext uri="{FF2B5EF4-FFF2-40B4-BE49-F238E27FC236}">
                  <a16:creationId xmlns:a16="http://schemas.microsoft.com/office/drawing/2014/main" id="{BE6EAD2E-BC41-4F06-890A-8D573768C37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22" y="2136"/>
              <a:ext cx="0" cy="431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52" name="Line 47">
              <a:extLst>
                <a:ext uri="{FF2B5EF4-FFF2-40B4-BE49-F238E27FC236}">
                  <a16:creationId xmlns:a16="http://schemas.microsoft.com/office/drawing/2014/main" id="{F7CB9DA5-5C43-4856-B9B9-6FB6C5556AD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203" y="2136"/>
              <a:ext cx="0" cy="431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53" name="Line 48">
              <a:extLst>
                <a:ext uri="{FF2B5EF4-FFF2-40B4-BE49-F238E27FC236}">
                  <a16:creationId xmlns:a16="http://schemas.microsoft.com/office/drawing/2014/main" id="{AB18F340-6258-4751-A1CC-08A005F66ED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22" y="2136"/>
              <a:ext cx="1580" cy="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54" name="Line 49">
              <a:extLst>
                <a:ext uri="{FF2B5EF4-FFF2-40B4-BE49-F238E27FC236}">
                  <a16:creationId xmlns:a16="http://schemas.microsoft.com/office/drawing/2014/main" id="{856F0F67-6213-46D5-A7DC-F9E9579F4ED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22" y="2568"/>
              <a:ext cx="1580" cy="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</p:grpSp>
      <p:sp>
        <p:nvSpPr>
          <p:cNvPr id="55" name="타원 54"/>
          <p:cNvSpPr/>
          <p:nvPr/>
        </p:nvSpPr>
        <p:spPr bwMode="auto">
          <a:xfrm>
            <a:off x="6382769" y="2800081"/>
            <a:ext cx="166385" cy="161776"/>
          </a:xfrm>
          <a:prstGeom prst="ellipse">
            <a:avLst/>
          </a:prstGeom>
          <a:solidFill>
            <a:srgbClr val="FF0000">
              <a:alpha val="44000"/>
            </a:srgbClr>
          </a:solidFill>
          <a:ln w="9525" cap="flat" cmpd="sng" algn="ctr">
            <a:solidFill>
              <a:schemeClr val="accent1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kumimoji="0" lang="ko-KR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9" name="타원 58"/>
          <p:cNvSpPr/>
          <p:nvPr/>
        </p:nvSpPr>
        <p:spPr bwMode="auto">
          <a:xfrm>
            <a:off x="3729658" y="2634686"/>
            <a:ext cx="166385" cy="161776"/>
          </a:xfrm>
          <a:prstGeom prst="ellipse">
            <a:avLst/>
          </a:prstGeom>
          <a:solidFill>
            <a:srgbClr val="FF0000">
              <a:alpha val="44000"/>
            </a:srgbClr>
          </a:solidFill>
          <a:ln w="9525" cap="flat" cmpd="sng" algn="ctr">
            <a:solidFill>
              <a:schemeClr val="accent1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kumimoji="0" lang="ko-KR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80" name="Group 5">
            <a:extLst>
              <a:ext uri="{FF2B5EF4-FFF2-40B4-BE49-F238E27FC236}">
                <a16:creationId xmlns:a16="http://schemas.microsoft.com/office/drawing/2014/main" id="{48B4170D-42BA-43C1-87C3-776FD5901F7A}"/>
              </a:ext>
            </a:extLst>
          </p:cNvPr>
          <p:cNvGrpSpPr>
            <a:grpSpLocks/>
          </p:cNvGrpSpPr>
          <p:nvPr/>
        </p:nvGrpSpPr>
        <p:grpSpPr bwMode="auto">
          <a:xfrm>
            <a:off x="7339013" y="3373917"/>
            <a:ext cx="2508250" cy="1397000"/>
            <a:chOff x="4617" y="825"/>
            <a:chExt cx="1580" cy="880"/>
          </a:xfrm>
        </p:grpSpPr>
        <p:sp>
          <p:nvSpPr>
            <p:cNvPr id="81" name="Rectangle 6">
              <a:extLst>
                <a:ext uri="{FF2B5EF4-FFF2-40B4-BE49-F238E27FC236}">
                  <a16:creationId xmlns:a16="http://schemas.microsoft.com/office/drawing/2014/main" id="{B022D5AE-8035-4C22-BCF5-879C13FC97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7" y="825"/>
              <a:ext cx="159" cy="448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rIns="0" anchor="ctr"/>
            <a:lstStyle>
              <a:lvl1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1pPr>
              <a:lvl2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2pPr>
              <a:lvl3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3pPr>
              <a:lvl4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4pPr>
              <a:lvl5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9pPr>
            </a:lstStyle>
            <a:p>
              <a:pPr algn="ctr" eaLnBrk="1" hangingPunct="1">
                <a:spcBef>
                  <a:spcPts val="200"/>
                </a:spcBef>
                <a:buClrTx/>
                <a:buFontTx/>
                <a:buNone/>
              </a:pPr>
              <a:r>
                <a:rPr lang="en-US" altLang="ko-KR" dirty="0">
                  <a:solidFill>
                    <a:srgbClr val="000000"/>
                  </a:solidFill>
                </a:rPr>
                <a:t>3</a:t>
              </a:r>
            </a:p>
          </p:txBody>
        </p:sp>
        <p:sp>
          <p:nvSpPr>
            <p:cNvPr id="82" name="Rectangle 7">
              <a:extLst>
                <a:ext uri="{FF2B5EF4-FFF2-40B4-BE49-F238E27FC236}">
                  <a16:creationId xmlns:a16="http://schemas.microsoft.com/office/drawing/2014/main" id="{F947E815-D647-4450-8A7B-82A9D6FF42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77" y="825"/>
              <a:ext cx="1420" cy="4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1pPr>
              <a:lvl2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2pPr>
              <a:lvl3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3pPr>
              <a:lvl4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4pPr>
              <a:lvl5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9pPr>
            </a:lstStyle>
            <a:p>
              <a:pPr eaLnBrk="1" hangingPunct="1">
                <a:spcBef>
                  <a:spcPts val="200"/>
                </a:spcBef>
                <a:buClrTx/>
              </a:pPr>
              <a:endParaRPr lang="en-US" altLang="ko-KR" dirty="0">
                <a:solidFill>
                  <a:srgbClr val="000000"/>
                </a:solidFill>
              </a:endParaRPr>
            </a:p>
          </p:txBody>
        </p:sp>
        <p:sp>
          <p:nvSpPr>
            <p:cNvPr id="83" name="Rectangle 8">
              <a:extLst>
                <a:ext uri="{FF2B5EF4-FFF2-40B4-BE49-F238E27FC236}">
                  <a16:creationId xmlns:a16="http://schemas.microsoft.com/office/drawing/2014/main" id="{AE187F4E-90A8-4BF3-9656-780292BAE5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7" y="1274"/>
              <a:ext cx="159" cy="431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rIns="0" anchor="ctr"/>
            <a:lstStyle>
              <a:lvl1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1pPr>
              <a:lvl2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2pPr>
              <a:lvl3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3pPr>
              <a:lvl4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4pPr>
              <a:lvl5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9pPr>
            </a:lstStyle>
            <a:p>
              <a:pPr algn="ctr" eaLnBrk="1" hangingPunct="1">
                <a:spcBef>
                  <a:spcPts val="200"/>
                </a:spcBef>
                <a:buClrTx/>
                <a:buFontTx/>
                <a:buNone/>
              </a:pPr>
              <a:r>
                <a:rPr lang="en-US" altLang="ko-KR" dirty="0">
                  <a:solidFill>
                    <a:srgbClr val="000000"/>
                  </a:solidFill>
                </a:rPr>
                <a:t>4</a:t>
              </a:r>
            </a:p>
          </p:txBody>
        </p:sp>
        <p:sp>
          <p:nvSpPr>
            <p:cNvPr id="84" name="Rectangle 9">
              <a:extLst>
                <a:ext uri="{FF2B5EF4-FFF2-40B4-BE49-F238E27FC236}">
                  <a16:creationId xmlns:a16="http://schemas.microsoft.com/office/drawing/2014/main" id="{430B0957-A276-441C-A7CA-FB0B430E81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77" y="1274"/>
              <a:ext cx="1420" cy="4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1pPr>
              <a:lvl2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2pPr>
              <a:lvl3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3pPr>
              <a:lvl4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4pPr>
              <a:lvl5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9pPr>
            </a:lstStyle>
            <a:p>
              <a:pPr eaLnBrk="1" hangingPunct="1">
                <a:spcBef>
                  <a:spcPts val="200"/>
                </a:spcBef>
                <a:buClrTx/>
                <a:buFontTx/>
                <a:buNone/>
              </a:pPr>
              <a:endParaRPr lang="en-US" altLang="ko-KR" dirty="0">
                <a:solidFill>
                  <a:srgbClr val="000000"/>
                </a:solidFill>
              </a:endParaRPr>
            </a:p>
          </p:txBody>
        </p:sp>
        <p:sp>
          <p:nvSpPr>
            <p:cNvPr id="85" name="Line 10">
              <a:extLst>
                <a:ext uri="{FF2B5EF4-FFF2-40B4-BE49-F238E27FC236}">
                  <a16:creationId xmlns:a16="http://schemas.microsoft.com/office/drawing/2014/main" id="{D90BD6D3-AAF0-43DE-BF61-FFB1A35F952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77" y="825"/>
              <a:ext cx="0" cy="88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86" name="Line 11">
              <a:extLst>
                <a:ext uri="{FF2B5EF4-FFF2-40B4-BE49-F238E27FC236}">
                  <a16:creationId xmlns:a16="http://schemas.microsoft.com/office/drawing/2014/main" id="{DBBB8555-D9AA-4839-BE12-5862D5F2CF1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17" y="1274"/>
              <a:ext cx="1580" cy="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87" name="Line 12">
              <a:extLst>
                <a:ext uri="{FF2B5EF4-FFF2-40B4-BE49-F238E27FC236}">
                  <a16:creationId xmlns:a16="http://schemas.microsoft.com/office/drawing/2014/main" id="{50210B27-5266-47D2-A07F-FBB0DF3AEB9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17" y="825"/>
              <a:ext cx="0" cy="88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88" name="Line 13">
              <a:extLst>
                <a:ext uri="{FF2B5EF4-FFF2-40B4-BE49-F238E27FC236}">
                  <a16:creationId xmlns:a16="http://schemas.microsoft.com/office/drawing/2014/main" id="{A012D689-5D2F-4F6A-AA11-DF1237C4F5F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198" y="825"/>
              <a:ext cx="0" cy="88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89" name="Line 14">
              <a:extLst>
                <a:ext uri="{FF2B5EF4-FFF2-40B4-BE49-F238E27FC236}">
                  <a16:creationId xmlns:a16="http://schemas.microsoft.com/office/drawing/2014/main" id="{90EBB9F9-356B-4908-B6AD-029668E0608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17" y="825"/>
              <a:ext cx="1580" cy="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90" name="Line 15">
              <a:extLst>
                <a:ext uri="{FF2B5EF4-FFF2-40B4-BE49-F238E27FC236}">
                  <a16:creationId xmlns:a16="http://schemas.microsoft.com/office/drawing/2014/main" id="{5047868E-1AD5-4898-817E-FDACC5E1D81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17" y="1706"/>
              <a:ext cx="1580" cy="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19951900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Text Box 1">
            <a:extLst>
              <a:ext uri="{FF2B5EF4-FFF2-40B4-BE49-F238E27FC236}">
                <a16:creationId xmlns:a16="http://schemas.microsoft.com/office/drawing/2014/main" id="{A3ADCBFF-7D42-4637-8DF6-73053A262C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975" y="1905"/>
            <a:ext cx="3457575" cy="346075"/>
          </a:xfrm>
          <a:prstGeom prst="rect">
            <a:avLst/>
          </a:prstGeom>
          <a:noFill/>
          <a:ln>
            <a:noFill/>
          </a:ln>
          <a:effectLst/>
        </p:spPr>
        <p:txBody>
          <a:bodyPr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marL="0" marR="0" lvl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HY견고딕" panose="02030600000101010101" pitchFamily="18" charset="-127"/>
                <a:ea typeface="맑은 고딕" panose="020B0503020000020004" pitchFamily="50" charset="-127"/>
              </a:rPr>
              <a:t>LMS</a:t>
            </a:r>
          </a:p>
        </p:txBody>
      </p:sp>
      <p:sp>
        <p:nvSpPr>
          <p:cNvPr id="11268" name="Text Box 3">
            <a:extLst>
              <a:ext uri="{FF2B5EF4-FFF2-40B4-BE49-F238E27FC236}">
                <a16:creationId xmlns:a16="http://schemas.microsoft.com/office/drawing/2014/main" id="{6D0588B0-553D-47A2-BF61-FDF7EF682B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88030" y="633730"/>
            <a:ext cx="2879725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6000" rIns="36000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pPr marL="0" marR="0" lvl="0" indent="0" algn="ctr" defTabSz="449263" rtl="0" eaLnBrk="1" fontAlgn="base" latinLnBrk="0" hangingPunct="1">
              <a:lnSpc>
                <a:spcPct val="100000"/>
              </a:lnSpc>
              <a:spcBef>
                <a:spcPts val="20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/>
            </a:pP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rPr>
              <a:t>메인 페이지</a:t>
            </a:r>
            <a:endParaRPr kumimoji="0" lang="ko-KR" altLang="ko-KR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grpSp>
        <p:nvGrpSpPr>
          <p:cNvPr id="11270" name="Group 5">
            <a:extLst>
              <a:ext uri="{FF2B5EF4-FFF2-40B4-BE49-F238E27FC236}">
                <a16:creationId xmlns:a16="http://schemas.microsoft.com/office/drawing/2014/main" id="{48B4170D-42BA-43C1-87C3-776FD5901F7A}"/>
              </a:ext>
            </a:extLst>
          </p:cNvPr>
          <p:cNvGrpSpPr>
            <a:grpSpLocks/>
          </p:cNvGrpSpPr>
          <p:nvPr/>
        </p:nvGrpSpPr>
        <p:grpSpPr bwMode="auto">
          <a:xfrm>
            <a:off x="7329805" y="1310005"/>
            <a:ext cx="2508250" cy="1397000"/>
            <a:chOff x="7329805" y="1310005"/>
            <a:chExt cx="2508250" cy="1397000"/>
          </a:xfrm>
        </p:grpSpPr>
        <p:sp>
          <p:nvSpPr>
            <p:cNvPr id="11306" name="Rectangle 6">
              <a:extLst>
                <a:ext uri="{FF2B5EF4-FFF2-40B4-BE49-F238E27FC236}">
                  <a16:creationId xmlns:a16="http://schemas.microsoft.com/office/drawing/2014/main" id="{B022D5AE-8035-4C22-BCF5-879C13FC97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29805" y="1310005"/>
              <a:ext cx="252095" cy="711200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rIns="0" anchor="ctr"/>
            <a:lstStyle>
              <a:lvl1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1pPr>
              <a:lvl2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2pPr>
              <a:lvl3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3pPr>
              <a:lvl4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4pPr>
              <a:lvl5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9pPr>
            </a:lstStyle>
            <a:p>
              <a:pPr marL="0" marR="0" lvl="0" indent="0" algn="ctr" defTabSz="449263" rtl="0" eaLnBrk="1" fontAlgn="base" latinLnBrk="0" hangingPunct="1">
                <a:lnSpc>
                  <a:spcPct val="100000"/>
                </a:lnSpc>
                <a:spcBef>
                  <a:spcPts val="20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r>
                <a:rPr kumimoji="0" lang="en-US" altLang="ko-KR" sz="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34" charset="-127"/>
                  <a:ea typeface="맑은 고딕" panose="020B0503020000020004" pitchFamily="34" charset="-127"/>
                </a:rPr>
                <a:t>1</a:t>
              </a:r>
            </a:p>
          </p:txBody>
        </p:sp>
        <p:sp>
          <p:nvSpPr>
            <p:cNvPr id="11307" name="Rectangle 7">
              <a:extLst>
                <a:ext uri="{FF2B5EF4-FFF2-40B4-BE49-F238E27FC236}">
                  <a16:creationId xmlns:a16="http://schemas.microsoft.com/office/drawing/2014/main" id="{F947E815-D647-4450-8A7B-82A9D6FF42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83805" y="1310005"/>
              <a:ext cx="2254250" cy="711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1pPr>
              <a:lvl2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2pPr>
              <a:lvl3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3pPr>
              <a:lvl4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4pPr>
              <a:lvl5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9pPr>
            </a:lstStyle>
            <a:p>
              <a:pPr marL="0" marR="0" lvl="0" indent="0" algn="l" defTabSz="449263" rtl="0" eaLnBrk="1" fontAlgn="base" latinLnBrk="0" hangingPunct="1">
                <a:lnSpc>
                  <a:spcPct val="100000"/>
                </a:lnSpc>
                <a:spcBef>
                  <a:spcPts val="20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r>
                <a:rPr kumimoji="0" lang="ko-KR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34" charset="-127"/>
                  <a:ea typeface="맑은 고딕" panose="020B0503020000020004" pitchFamily="34" charset="-127"/>
                </a:rPr>
                <a:t>리스트 불러와서 목록 뜨게 처리</a:t>
              </a:r>
              <a:endPara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endParaRPr>
            </a:p>
          </p:txBody>
        </p:sp>
        <p:sp>
          <p:nvSpPr>
            <p:cNvPr id="11308" name="Rectangle 8">
              <a:extLst>
                <a:ext uri="{FF2B5EF4-FFF2-40B4-BE49-F238E27FC236}">
                  <a16:creationId xmlns:a16="http://schemas.microsoft.com/office/drawing/2014/main" id="{AE187F4E-90A8-4BF3-9656-780292BAE5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29805" y="2022475"/>
              <a:ext cx="252095" cy="683895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rIns="0" anchor="ctr"/>
            <a:lstStyle>
              <a:lvl1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1pPr>
              <a:lvl2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2pPr>
              <a:lvl3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3pPr>
              <a:lvl4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4pPr>
              <a:lvl5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9pPr>
            </a:lstStyle>
            <a:p>
              <a:pPr marL="0" marR="0" lvl="0" indent="0" algn="ctr" defTabSz="449263" rtl="0" eaLnBrk="1" fontAlgn="base" latinLnBrk="0" hangingPunct="1">
                <a:lnSpc>
                  <a:spcPct val="100000"/>
                </a:lnSpc>
                <a:spcBef>
                  <a:spcPts val="20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r>
                <a:rPr kumimoji="0" lang="en-US" altLang="ko-KR" sz="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34" charset="-127"/>
                  <a:ea typeface="맑은 고딕" panose="020B0503020000020004" pitchFamily="34" charset="-127"/>
                </a:rPr>
                <a:t>2</a:t>
              </a:r>
            </a:p>
          </p:txBody>
        </p:sp>
        <p:sp>
          <p:nvSpPr>
            <p:cNvPr id="11309" name="Rectangle 9">
              <a:extLst>
                <a:ext uri="{FF2B5EF4-FFF2-40B4-BE49-F238E27FC236}">
                  <a16:creationId xmlns:a16="http://schemas.microsoft.com/office/drawing/2014/main" id="{430B0957-A276-441C-A7CA-FB0B430E81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83805" y="2022475"/>
              <a:ext cx="2254250" cy="68389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1pPr>
              <a:lvl2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2pPr>
              <a:lvl3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3pPr>
              <a:lvl4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4pPr>
              <a:lvl5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9pPr>
            </a:lstStyle>
            <a:p>
              <a:pPr marL="0" marR="0" lvl="0" indent="0" algn="l" defTabSz="449263" rtl="0" eaLnBrk="1" fontAlgn="base" latinLnBrk="0" hangingPunct="1">
                <a:lnSpc>
                  <a:spcPct val="100000"/>
                </a:lnSpc>
                <a:spcBef>
                  <a:spcPts val="20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r>
                <a:rPr kumimoji="0" lang="ko-KR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34" charset="-127"/>
                  <a:ea typeface="맑은 고딕" panose="020B0503020000020004" pitchFamily="34" charset="-127"/>
                </a:rPr>
                <a:t>목록 클릭 시 상세목록화면이 뜸</a:t>
              </a:r>
              <a:endPara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endParaRPr>
            </a:p>
          </p:txBody>
        </p:sp>
        <p:sp>
          <p:nvSpPr>
            <p:cNvPr id="11310" name="Line 10">
              <a:extLst>
                <a:ext uri="{FF2B5EF4-FFF2-40B4-BE49-F238E27FC236}">
                  <a16:creationId xmlns:a16="http://schemas.microsoft.com/office/drawing/2014/main" id="{D90BD6D3-AAF0-43DE-BF61-FFB1A35F952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583805" y="1310005"/>
              <a:ext cx="0" cy="139700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endParaRPr>
            </a:p>
          </p:txBody>
        </p:sp>
        <p:sp>
          <p:nvSpPr>
            <p:cNvPr id="11311" name="Line 11">
              <a:extLst>
                <a:ext uri="{FF2B5EF4-FFF2-40B4-BE49-F238E27FC236}">
                  <a16:creationId xmlns:a16="http://schemas.microsoft.com/office/drawing/2014/main" id="{DBBB8555-D9AA-4839-BE12-5862D5F2CF1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329805" y="2022475"/>
              <a:ext cx="2508250" cy="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endParaRPr>
            </a:p>
          </p:txBody>
        </p:sp>
        <p:sp>
          <p:nvSpPr>
            <p:cNvPr id="11312" name="Line 12">
              <a:extLst>
                <a:ext uri="{FF2B5EF4-FFF2-40B4-BE49-F238E27FC236}">
                  <a16:creationId xmlns:a16="http://schemas.microsoft.com/office/drawing/2014/main" id="{50210B27-5266-47D2-A07F-FBB0DF3AEB9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329805" y="1310005"/>
              <a:ext cx="0" cy="139700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endParaRPr>
            </a:p>
          </p:txBody>
        </p:sp>
        <p:sp>
          <p:nvSpPr>
            <p:cNvPr id="11313" name="Line 13">
              <a:extLst>
                <a:ext uri="{FF2B5EF4-FFF2-40B4-BE49-F238E27FC236}">
                  <a16:creationId xmlns:a16="http://schemas.microsoft.com/office/drawing/2014/main" id="{A012D689-5D2F-4F6A-AA11-DF1237C4F5F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839325" y="1310005"/>
              <a:ext cx="0" cy="139700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endParaRPr>
            </a:p>
          </p:txBody>
        </p:sp>
        <p:sp>
          <p:nvSpPr>
            <p:cNvPr id="11314" name="Line 14">
              <a:extLst>
                <a:ext uri="{FF2B5EF4-FFF2-40B4-BE49-F238E27FC236}">
                  <a16:creationId xmlns:a16="http://schemas.microsoft.com/office/drawing/2014/main" id="{90EBB9F9-356B-4908-B6AD-029668E0608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329805" y="1310005"/>
              <a:ext cx="2508250" cy="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endParaRPr>
            </a:p>
          </p:txBody>
        </p:sp>
        <p:sp>
          <p:nvSpPr>
            <p:cNvPr id="11315" name="Line 15">
              <a:extLst>
                <a:ext uri="{FF2B5EF4-FFF2-40B4-BE49-F238E27FC236}">
                  <a16:creationId xmlns:a16="http://schemas.microsoft.com/office/drawing/2014/main" id="{5047868E-1AD5-4898-817E-FDACC5E1D81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329805" y="2708275"/>
              <a:ext cx="2508250" cy="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endParaRPr>
            </a:p>
          </p:txBody>
        </p:sp>
      </p:grpSp>
      <p:sp>
        <p:nvSpPr>
          <p:cNvPr id="11271" name="Text Box 16">
            <a:extLst>
              <a:ext uri="{FF2B5EF4-FFF2-40B4-BE49-F238E27FC236}">
                <a16:creationId xmlns:a16="http://schemas.microsoft.com/office/drawing/2014/main" id="{C7036C99-7483-47E5-8923-F56A86471E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39255" y="857250"/>
            <a:ext cx="857250" cy="2146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6000" tIns="46800" rIns="36000" bIns="46800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pPr marL="0" marR="0" lvl="0" indent="0" algn="r" defTabSz="449263" rtl="0" eaLnBrk="1" fontAlgn="base" latinLnBrk="0" hangingPunct="1">
              <a:lnSpc>
                <a:spcPct val="100000"/>
              </a:lnSpc>
              <a:spcBef>
                <a:spcPts val="20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ko-KR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rPr>
              <a:t>1</a:t>
            </a:r>
          </a:p>
        </p:txBody>
      </p:sp>
      <p:grpSp>
        <p:nvGrpSpPr>
          <p:cNvPr id="11272" name="Group 17">
            <a:extLst>
              <a:ext uri="{FF2B5EF4-FFF2-40B4-BE49-F238E27FC236}">
                <a16:creationId xmlns:a16="http://schemas.microsoft.com/office/drawing/2014/main" id="{FF45D4BA-F718-4E84-A1FD-21C1180C3181}"/>
              </a:ext>
            </a:extLst>
          </p:cNvPr>
          <p:cNvGrpSpPr>
            <a:grpSpLocks/>
          </p:cNvGrpSpPr>
          <p:nvPr/>
        </p:nvGrpSpPr>
        <p:grpSpPr bwMode="auto">
          <a:xfrm>
            <a:off x="7329805" y="5559425"/>
            <a:ext cx="2515870" cy="942975"/>
            <a:chOff x="7329805" y="5559425"/>
            <a:chExt cx="2515870" cy="942975"/>
          </a:xfrm>
        </p:grpSpPr>
        <p:sp>
          <p:nvSpPr>
            <p:cNvPr id="11294" name="Rectangle 18">
              <a:extLst>
                <a:ext uri="{FF2B5EF4-FFF2-40B4-BE49-F238E27FC236}">
                  <a16:creationId xmlns:a16="http://schemas.microsoft.com/office/drawing/2014/main" id="{702F8A78-8135-440E-8ED4-941F8A6CE9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29805" y="5559425"/>
              <a:ext cx="2515870" cy="210820"/>
            </a:xfrm>
            <a:prstGeom prst="rect">
              <a:avLst/>
            </a:prstGeom>
            <a:solidFill>
              <a:srgbClr val="7F7F7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1pPr>
              <a:lvl2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2pPr>
              <a:lvl3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3pPr>
              <a:lvl4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4pPr>
              <a:lvl5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9pPr>
            </a:lstStyle>
            <a:p>
              <a:pPr marL="0" marR="0" lvl="0" indent="0" algn="l" defTabSz="449263" rtl="0" eaLnBrk="1" fontAlgn="base" latinLnBrk="0" hangingPunct="1">
                <a:lnSpc>
                  <a:spcPct val="100000"/>
                </a:lnSpc>
                <a:spcBef>
                  <a:spcPts val="20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r>
                <a:rPr kumimoji="0" lang="en-US" altLang="ko-KR" sz="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 panose="020B0503020000020004" pitchFamily="34" charset="-127"/>
                  <a:ea typeface="맑은 고딕" panose="020B0503020000020004" pitchFamily="34" charset="-127"/>
                </a:rPr>
                <a:t>Table Information</a:t>
              </a:r>
            </a:p>
          </p:txBody>
        </p:sp>
        <p:sp>
          <p:nvSpPr>
            <p:cNvPr id="11295" name="Rectangle 19">
              <a:extLst>
                <a:ext uri="{FF2B5EF4-FFF2-40B4-BE49-F238E27FC236}">
                  <a16:creationId xmlns:a16="http://schemas.microsoft.com/office/drawing/2014/main" id="{DDEB08D4-8823-41A5-ACF8-4EC231F4D4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29805" y="5772150"/>
              <a:ext cx="645795" cy="45529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ko-K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endParaRPr>
            </a:p>
          </p:txBody>
        </p:sp>
        <p:sp>
          <p:nvSpPr>
            <p:cNvPr id="11296" name="Rectangle 20">
              <a:extLst>
                <a:ext uri="{FF2B5EF4-FFF2-40B4-BE49-F238E27FC236}">
                  <a16:creationId xmlns:a16="http://schemas.microsoft.com/office/drawing/2014/main" id="{A694A9DA-46F6-4D26-A788-5EEB71FFD8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76870" y="5772150"/>
              <a:ext cx="1868170" cy="45529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ko-K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endParaRPr>
            </a:p>
          </p:txBody>
        </p:sp>
        <p:sp>
          <p:nvSpPr>
            <p:cNvPr id="11297" name="Rectangle 21">
              <a:extLst>
                <a:ext uri="{FF2B5EF4-FFF2-40B4-BE49-F238E27FC236}">
                  <a16:creationId xmlns:a16="http://schemas.microsoft.com/office/drawing/2014/main" id="{60502524-07C2-4E8B-B2B1-4E50DDDC97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29805" y="6229350"/>
              <a:ext cx="645795" cy="2730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ko-K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endParaRPr>
            </a:p>
          </p:txBody>
        </p:sp>
        <p:sp>
          <p:nvSpPr>
            <p:cNvPr id="11298" name="Rectangle 22">
              <a:extLst>
                <a:ext uri="{FF2B5EF4-FFF2-40B4-BE49-F238E27FC236}">
                  <a16:creationId xmlns:a16="http://schemas.microsoft.com/office/drawing/2014/main" id="{224CBD6B-FCA8-49D8-A54C-7E93B8D682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76870" y="6229350"/>
              <a:ext cx="1868170" cy="2730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ko-K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endParaRPr>
            </a:p>
          </p:txBody>
        </p:sp>
        <p:sp>
          <p:nvSpPr>
            <p:cNvPr id="11299" name="Line 23">
              <a:extLst>
                <a:ext uri="{FF2B5EF4-FFF2-40B4-BE49-F238E27FC236}">
                  <a16:creationId xmlns:a16="http://schemas.microsoft.com/office/drawing/2014/main" id="{47CF2C81-CF45-4BD3-A07A-879B08B2A08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976870" y="5772150"/>
              <a:ext cx="0" cy="73025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endParaRPr>
            </a:p>
          </p:txBody>
        </p:sp>
        <p:sp>
          <p:nvSpPr>
            <p:cNvPr id="11300" name="Line 24">
              <a:extLst>
                <a:ext uri="{FF2B5EF4-FFF2-40B4-BE49-F238E27FC236}">
                  <a16:creationId xmlns:a16="http://schemas.microsoft.com/office/drawing/2014/main" id="{769C6944-5A8A-48D7-B6EB-8B97796CE71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329805" y="5772150"/>
              <a:ext cx="2515870" cy="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endParaRPr>
            </a:p>
          </p:txBody>
        </p:sp>
        <p:sp>
          <p:nvSpPr>
            <p:cNvPr id="11301" name="Line 25">
              <a:extLst>
                <a:ext uri="{FF2B5EF4-FFF2-40B4-BE49-F238E27FC236}">
                  <a16:creationId xmlns:a16="http://schemas.microsoft.com/office/drawing/2014/main" id="{44988C47-9FC4-4355-9084-66A01643F71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329805" y="6229350"/>
              <a:ext cx="2515870" cy="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endParaRPr>
            </a:p>
          </p:txBody>
        </p:sp>
        <p:sp>
          <p:nvSpPr>
            <p:cNvPr id="11302" name="Line 26">
              <a:extLst>
                <a:ext uri="{FF2B5EF4-FFF2-40B4-BE49-F238E27FC236}">
                  <a16:creationId xmlns:a16="http://schemas.microsoft.com/office/drawing/2014/main" id="{C4349503-E1DA-4666-89E7-63BDCA0619D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329805" y="5559425"/>
              <a:ext cx="0" cy="942975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endParaRPr>
            </a:p>
          </p:txBody>
        </p:sp>
        <p:sp>
          <p:nvSpPr>
            <p:cNvPr id="11303" name="Line 27">
              <a:extLst>
                <a:ext uri="{FF2B5EF4-FFF2-40B4-BE49-F238E27FC236}">
                  <a16:creationId xmlns:a16="http://schemas.microsoft.com/office/drawing/2014/main" id="{E1CDE444-DF8E-4013-8D7D-F592314C80F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846945" y="5559425"/>
              <a:ext cx="0" cy="942975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endParaRPr>
            </a:p>
          </p:txBody>
        </p:sp>
        <p:sp>
          <p:nvSpPr>
            <p:cNvPr id="11304" name="Line 28">
              <a:extLst>
                <a:ext uri="{FF2B5EF4-FFF2-40B4-BE49-F238E27FC236}">
                  <a16:creationId xmlns:a16="http://schemas.microsoft.com/office/drawing/2014/main" id="{1CB282CD-07FC-4C61-BAAE-043CD1F61EE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329805" y="5559425"/>
              <a:ext cx="2515870" cy="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endParaRPr>
            </a:p>
          </p:txBody>
        </p:sp>
        <p:sp>
          <p:nvSpPr>
            <p:cNvPr id="11305" name="Line 29">
              <a:extLst>
                <a:ext uri="{FF2B5EF4-FFF2-40B4-BE49-F238E27FC236}">
                  <a16:creationId xmlns:a16="http://schemas.microsoft.com/office/drawing/2014/main" id="{0E5CA0C2-BDB9-4A85-91E9-F14963608B2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329805" y="6503670"/>
              <a:ext cx="2515870" cy="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endParaRP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1043305" y="640080"/>
            <a:ext cx="1511935" cy="21526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rPr>
              <a:t>수강신청 사이트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rPr>
              <a:t>(KOSMO)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6739255" y="641985"/>
            <a:ext cx="590550" cy="21526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rPr>
              <a:t>1.0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8194040" y="641985"/>
            <a:ext cx="1652905" cy="21526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rPr>
              <a:t>유세종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8194040" y="862330"/>
            <a:ext cx="1651635" cy="21526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rPr>
              <a:t>2020-04-14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sp>
        <p:nvSpPr>
          <p:cNvPr id="61" name="Text Box 3">
            <a:extLst>
              <a:ext uri="{FF2B5EF4-FFF2-40B4-BE49-F238E27FC236}">
                <a16:creationId xmlns:a16="http://schemas.microsoft.com/office/drawing/2014/main" id="{6D0588B0-553D-47A2-BF61-FDF7EF682B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3305" y="851535"/>
            <a:ext cx="1511935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6000" rIns="36000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pPr marL="0" marR="0" lvl="0" indent="0" algn="ctr" defTabSz="449263" rtl="0" eaLnBrk="1" fontAlgn="base" latinLnBrk="0" hangingPunct="1">
              <a:lnSpc>
                <a:spcPct val="100000"/>
              </a:lnSpc>
              <a:spcBef>
                <a:spcPts val="20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/>
            </a:pP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rPr>
              <a:t>메인 페이지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rPr>
              <a:t>.</a:t>
            </a:r>
            <a:endParaRPr kumimoji="0" lang="ko-KR" altLang="ko-KR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47" y="1412777"/>
            <a:ext cx="4549081" cy="3120329"/>
          </a:xfrm>
          <a:prstGeom prst="rect">
            <a:avLst/>
          </a:prstGeom>
        </p:spPr>
      </p:pic>
      <p:sp>
        <p:nvSpPr>
          <p:cNvPr id="42" name="타원 41"/>
          <p:cNvSpPr/>
          <p:nvPr/>
        </p:nvSpPr>
        <p:spPr bwMode="auto">
          <a:xfrm>
            <a:off x="1459126" y="1779573"/>
            <a:ext cx="166370" cy="161925"/>
          </a:xfrm>
          <a:prstGeom prst="ellipse">
            <a:avLst/>
          </a:prstGeom>
          <a:solidFill>
            <a:srgbClr val="FF0000">
              <a:alpha val="44000"/>
            </a:srgbClr>
          </a:solidFill>
          <a:ln w="9525" cap="flat" cmpd="sng" algn="ctr">
            <a:solidFill>
              <a:schemeClr val="accent1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9137" y="3422034"/>
            <a:ext cx="5708743" cy="3081636"/>
          </a:xfrm>
          <a:prstGeom prst="rect">
            <a:avLst/>
          </a:prstGeom>
        </p:spPr>
      </p:pic>
      <p:sp>
        <p:nvSpPr>
          <p:cNvPr id="44" name="타원 43"/>
          <p:cNvSpPr/>
          <p:nvPr/>
        </p:nvSpPr>
        <p:spPr bwMode="auto">
          <a:xfrm>
            <a:off x="3114254" y="3717032"/>
            <a:ext cx="166370" cy="161925"/>
          </a:xfrm>
          <a:prstGeom prst="ellipse">
            <a:avLst/>
          </a:prstGeom>
          <a:solidFill>
            <a:srgbClr val="FF0000">
              <a:alpha val="44000"/>
            </a:srgbClr>
          </a:solidFill>
          <a:ln w="9525" cap="flat" cmpd="sng" algn="ctr">
            <a:solidFill>
              <a:schemeClr val="accent1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r>
              <a:rPr lang="en-US" altLang="ko-KR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46" name="Group 5">
            <a:extLst>
              <a:ext uri="{FF2B5EF4-FFF2-40B4-BE49-F238E27FC236}">
                <a16:creationId xmlns:a16="http://schemas.microsoft.com/office/drawing/2014/main" id="{48B4170D-42BA-43C1-87C3-776FD5901F7A}"/>
              </a:ext>
            </a:extLst>
          </p:cNvPr>
          <p:cNvGrpSpPr>
            <a:grpSpLocks/>
          </p:cNvGrpSpPr>
          <p:nvPr/>
        </p:nvGrpSpPr>
        <p:grpSpPr bwMode="auto">
          <a:xfrm>
            <a:off x="7328535" y="2698168"/>
            <a:ext cx="2509520" cy="1398270"/>
            <a:chOff x="7329805" y="1310005"/>
            <a:chExt cx="2509520" cy="1398270"/>
          </a:xfrm>
        </p:grpSpPr>
        <p:sp>
          <p:nvSpPr>
            <p:cNvPr id="47" name="Rectangle 6">
              <a:extLst>
                <a:ext uri="{FF2B5EF4-FFF2-40B4-BE49-F238E27FC236}">
                  <a16:creationId xmlns:a16="http://schemas.microsoft.com/office/drawing/2014/main" id="{B022D5AE-8035-4C22-BCF5-879C13FC97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29805" y="1310005"/>
              <a:ext cx="252095" cy="711200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rIns="0" anchor="ctr"/>
            <a:lstStyle>
              <a:lvl1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1pPr>
              <a:lvl2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2pPr>
              <a:lvl3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3pPr>
              <a:lvl4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4pPr>
              <a:lvl5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9pPr>
            </a:lstStyle>
            <a:p>
              <a:pPr marL="0" marR="0" lvl="0" indent="0" algn="ctr" defTabSz="449263" rtl="0" eaLnBrk="1" fontAlgn="base" latinLnBrk="0" hangingPunct="1">
                <a:lnSpc>
                  <a:spcPct val="100000"/>
                </a:lnSpc>
                <a:spcBef>
                  <a:spcPts val="20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r>
                <a:rPr lang="en-US" altLang="ko-KR" dirty="0">
                  <a:solidFill>
                    <a:srgbClr val="000000"/>
                  </a:solidFill>
                </a:rPr>
                <a:t>3</a:t>
              </a:r>
              <a:endPara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endParaRPr>
            </a:p>
          </p:txBody>
        </p:sp>
        <p:sp>
          <p:nvSpPr>
            <p:cNvPr id="48" name="Rectangle 7">
              <a:extLst>
                <a:ext uri="{FF2B5EF4-FFF2-40B4-BE49-F238E27FC236}">
                  <a16:creationId xmlns:a16="http://schemas.microsoft.com/office/drawing/2014/main" id="{F947E815-D647-4450-8A7B-82A9D6FF42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83805" y="1310005"/>
              <a:ext cx="2254250" cy="711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1pPr>
              <a:lvl2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2pPr>
              <a:lvl3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3pPr>
              <a:lvl4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4pPr>
              <a:lvl5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9pPr>
            </a:lstStyle>
            <a:p>
              <a:pPr marL="0" marR="0" lvl="0" indent="0" algn="l" defTabSz="449263" rtl="0" eaLnBrk="1" fontAlgn="base" latinLnBrk="0" hangingPunct="1">
                <a:lnSpc>
                  <a:spcPct val="100000"/>
                </a:lnSpc>
                <a:spcBef>
                  <a:spcPts val="20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r>
                <a:rPr kumimoji="0" lang="ko-KR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34" charset="-127"/>
                  <a:ea typeface="맑은 고딕" panose="020B0503020000020004" pitchFamily="34" charset="-127"/>
                </a:rPr>
                <a:t>검색 조건에 알맞게 검색 완료</a:t>
              </a:r>
              <a:endPara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endParaRPr>
            </a:p>
            <a:p>
              <a:pPr marL="0" marR="0" lvl="0" indent="0" algn="l" defTabSz="449263" rtl="0" eaLnBrk="1" fontAlgn="base" latinLnBrk="0" hangingPunct="1">
                <a:lnSpc>
                  <a:spcPct val="100000"/>
                </a:lnSpc>
                <a:spcBef>
                  <a:spcPts val="20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endPara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endParaRPr>
            </a:p>
          </p:txBody>
        </p:sp>
        <p:sp>
          <p:nvSpPr>
            <p:cNvPr id="49" name="Rectangle 8">
              <a:extLst>
                <a:ext uri="{FF2B5EF4-FFF2-40B4-BE49-F238E27FC236}">
                  <a16:creationId xmlns:a16="http://schemas.microsoft.com/office/drawing/2014/main" id="{AE187F4E-90A8-4BF3-9656-780292BAE5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29805" y="2022475"/>
              <a:ext cx="252095" cy="683895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rIns="0" anchor="ctr"/>
            <a:lstStyle>
              <a:lvl1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1pPr>
              <a:lvl2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2pPr>
              <a:lvl3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3pPr>
              <a:lvl4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4pPr>
              <a:lvl5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9pPr>
            </a:lstStyle>
            <a:p>
              <a:pPr marL="0" marR="0" lvl="0" indent="0" algn="ctr" defTabSz="449263" rtl="0" eaLnBrk="1" fontAlgn="base" latinLnBrk="0" hangingPunct="1">
                <a:lnSpc>
                  <a:spcPct val="100000"/>
                </a:lnSpc>
                <a:spcBef>
                  <a:spcPts val="20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endPara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endParaRPr>
            </a:p>
          </p:txBody>
        </p:sp>
        <p:sp>
          <p:nvSpPr>
            <p:cNvPr id="50" name="Rectangle 9">
              <a:extLst>
                <a:ext uri="{FF2B5EF4-FFF2-40B4-BE49-F238E27FC236}">
                  <a16:creationId xmlns:a16="http://schemas.microsoft.com/office/drawing/2014/main" id="{430B0957-A276-441C-A7CA-FB0B430E81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83805" y="2022475"/>
              <a:ext cx="2254250" cy="68389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1pPr>
              <a:lvl2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2pPr>
              <a:lvl3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3pPr>
              <a:lvl4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4pPr>
              <a:lvl5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9pPr>
            </a:lstStyle>
            <a:p>
              <a:pPr marL="0" marR="0" lvl="0" indent="0" algn="l" defTabSz="449263" rtl="0" eaLnBrk="1" fontAlgn="base" latinLnBrk="0" hangingPunct="1">
                <a:lnSpc>
                  <a:spcPct val="100000"/>
                </a:lnSpc>
                <a:spcBef>
                  <a:spcPts val="20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endPara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endParaRPr>
            </a:p>
          </p:txBody>
        </p:sp>
        <p:sp>
          <p:nvSpPr>
            <p:cNvPr id="51" name="Line 10">
              <a:extLst>
                <a:ext uri="{FF2B5EF4-FFF2-40B4-BE49-F238E27FC236}">
                  <a16:creationId xmlns:a16="http://schemas.microsoft.com/office/drawing/2014/main" id="{D90BD6D3-AAF0-43DE-BF61-FFB1A35F952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583805" y="1310005"/>
              <a:ext cx="0" cy="139700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endParaRPr>
            </a:p>
          </p:txBody>
        </p:sp>
        <p:sp>
          <p:nvSpPr>
            <p:cNvPr id="52" name="Line 11">
              <a:extLst>
                <a:ext uri="{FF2B5EF4-FFF2-40B4-BE49-F238E27FC236}">
                  <a16:creationId xmlns:a16="http://schemas.microsoft.com/office/drawing/2014/main" id="{DBBB8555-D9AA-4839-BE12-5862D5F2CF1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329805" y="2022475"/>
              <a:ext cx="2508250" cy="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endParaRPr>
            </a:p>
          </p:txBody>
        </p:sp>
        <p:sp>
          <p:nvSpPr>
            <p:cNvPr id="53" name="Line 12">
              <a:extLst>
                <a:ext uri="{FF2B5EF4-FFF2-40B4-BE49-F238E27FC236}">
                  <a16:creationId xmlns:a16="http://schemas.microsoft.com/office/drawing/2014/main" id="{50210B27-5266-47D2-A07F-FBB0DF3AEB9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329805" y="1310005"/>
              <a:ext cx="0" cy="139700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endParaRPr>
            </a:p>
          </p:txBody>
        </p:sp>
        <p:sp>
          <p:nvSpPr>
            <p:cNvPr id="54" name="Line 13">
              <a:extLst>
                <a:ext uri="{FF2B5EF4-FFF2-40B4-BE49-F238E27FC236}">
                  <a16:creationId xmlns:a16="http://schemas.microsoft.com/office/drawing/2014/main" id="{A012D689-5D2F-4F6A-AA11-DF1237C4F5F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839325" y="1310005"/>
              <a:ext cx="0" cy="139700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endParaRPr>
            </a:p>
          </p:txBody>
        </p:sp>
        <p:sp>
          <p:nvSpPr>
            <p:cNvPr id="55" name="Line 14">
              <a:extLst>
                <a:ext uri="{FF2B5EF4-FFF2-40B4-BE49-F238E27FC236}">
                  <a16:creationId xmlns:a16="http://schemas.microsoft.com/office/drawing/2014/main" id="{90EBB9F9-356B-4908-B6AD-029668E0608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329805" y="1310005"/>
              <a:ext cx="2508250" cy="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endParaRPr>
            </a:p>
          </p:txBody>
        </p:sp>
        <p:sp>
          <p:nvSpPr>
            <p:cNvPr id="59" name="Line 15">
              <a:extLst>
                <a:ext uri="{FF2B5EF4-FFF2-40B4-BE49-F238E27FC236}">
                  <a16:creationId xmlns:a16="http://schemas.microsoft.com/office/drawing/2014/main" id="{5047868E-1AD5-4898-817E-FDACC5E1D81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329805" y="2708275"/>
              <a:ext cx="2508250" cy="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endParaRPr>
            </a:p>
          </p:txBody>
        </p:sp>
      </p:grpSp>
      <p:pic>
        <p:nvPicPr>
          <p:cNvPr id="9" name="그림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9858" y="4349176"/>
            <a:ext cx="4306927" cy="1222366"/>
          </a:xfrm>
          <a:prstGeom prst="rect">
            <a:avLst/>
          </a:prstGeom>
        </p:spPr>
      </p:pic>
      <p:sp>
        <p:nvSpPr>
          <p:cNvPr id="60" name="타원 59"/>
          <p:cNvSpPr/>
          <p:nvPr/>
        </p:nvSpPr>
        <p:spPr bwMode="auto">
          <a:xfrm>
            <a:off x="6868160" y="4581128"/>
            <a:ext cx="166370" cy="161925"/>
          </a:xfrm>
          <a:prstGeom prst="ellipse">
            <a:avLst/>
          </a:prstGeom>
          <a:solidFill>
            <a:srgbClr val="FF0000">
              <a:alpha val="44000"/>
            </a:srgbClr>
          </a:solidFill>
          <a:ln w="9525" cap="flat" cmpd="sng" algn="ctr">
            <a:solidFill>
              <a:schemeClr val="accent1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r>
              <a:rPr lang="en-US" altLang="ko-KR" noProof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1880882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1371887"/>
            <a:ext cx="7005067" cy="47495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193" name="Text Box 1">
            <a:extLst>
              <a:ext uri="{FF2B5EF4-FFF2-40B4-BE49-F238E27FC236}">
                <a16:creationId xmlns:a16="http://schemas.microsoft.com/office/drawing/2014/main" id="{A3ADCBFF-7D42-4637-8DF6-73053A262C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975" y="1588"/>
            <a:ext cx="3457575" cy="346075"/>
          </a:xfrm>
          <a:prstGeom prst="rect">
            <a:avLst/>
          </a:prstGeom>
          <a:noFill/>
          <a:ln>
            <a:noFill/>
          </a:ln>
          <a:effectLst/>
        </p:spPr>
        <p:txBody>
          <a:bodyPr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buSzPct val="100000"/>
              <a:defRPr/>
            </a:pPr>
            <a:r>
              <a:rPr lang="en-US" altLang="ko-KR" sz="160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HY견고딕" panose="02030600000101010101" pitchFamily="18" charset="-127"/>
              </a:rPr>
              <a:t>LMS</a:t>
            </a:r>
          </a:p>
        </p:txBody>
      </p:sp>
      <p:sp>
        <p:nvSpPr>
          <p:cNvPr id="11268" name="Text Box 3">
            <a:extLst>
              <a:ext uri="{FF2B5EF4-FFF2-40B4-BE49-F238E27FC236}">
                <a16:creationId xmlns:a16="http://schemas.microsoft.com/office/drawing/2014/main" id="{6D0588B0-553D-47A2-BF61-FDF7EF682B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87713" y="633413"/>
            <a:ext cx="2879725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6000" rIns="36000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pPr algn="ctr" eaLnBrk="1" hangingPunct="1">
              <a:spcBef>
                <a:spcPts val="200"/>
              </a:spcBef>
              <a:buClrTx/>
              <a:buFontTx/>
              <a:buNone/>
            </a:pPr>
            <a:r>
              <a:rPr lang="ko-KR" altLang="en-US" dirty="0">
                <a:solidFill>
                  <a:srgbClr val="000000"/>
                </a:solidFill>
              </a:rPr>
              <a:t>학습관리</a:t>
            </a:r>
            <a:r>
              <a:rPr lang="en-US" altLang="ko-KR" dirty="0">
                <a:solidFill>
                  <a:srgbClr val="000000"/>
                </a:solidFill>
              </a:rPr>
              <a:t>/</a:t>
            </a:r>
            <a:r>
              <a:rPr lang="ko-KR" altLang="en-US" dirty="0">
                <a:solidFill>
                  <a:srgbClr val="000000"/>
                </a:solidFill>
              </a:rPr>
              <a:t>설문조사</a:t>
            </a:r>
            <a:r>
              <a:rPr lang="en-US" altLang="ko-KR" dirty="0">
                <a:solidFill>
                  <a:srgbClr val="000000"/>
                </a:solidFill>
              </a:rPr>
              <a:t>/</a:t>
            </a:r>
            <a:r>
              <a:rPr lang="ko-KR" altLang="en-US" dirty="0">
                <a:solidFill>
                  <a:srgbClr val="000000"/>
                </a:solidFill>
              </a:rPr>
              <a:t>상세보기</a:t>
            </a:r>
            <a:endParaRPr lang="ko-KR" altLang="ko-KR" dirty="0">
              <a:solidFill>
                <a:srgbClr val="000000"/>
              </a:solidFill>
            </a:endParaRPr>
          </a:p>
        </p:txBody>
      </p:sp>
      <p:grpSp>
        <p:nvGrpSpPr>
          <p:cNvPr id="11270" name="Group 5">
            <a:extLst>
              <a:ext uri="{FF2B5EF4-FFF2-40B4-BE49-F238E27FC236}">
                <a16:creationId xmlns:a16="http://schemas.microsoft.com/office/drawing/2014/main" id="{48B4170D-42BA-43C1-87C3-776FD5901F7A}"/>
              </a:ext>
            </a:extLst>
          </p:cNvPr>
          <p:cNvGrpSpPr>
            <a:grpSpLocks/>
          </p:cNvGrpSpPr>
          <p:nvPr/>
        </p:nvGrpSpPr>
        <p:grpSpPr bwMode="auto">
          <a:xfrm>
            <a:off x="7329488" y="1976917"/>
            <a:ext cx="2508250" cy="1397000"/>
            <a:chOff x="4617" y="825"/>
            <a:chExt cx="1580" cy="880"/>
          </a:xfrm>
        </p:grpSpPr>
        <p:sp>
          <p:nvSpPr>
            <p:cNvPr id="11306" name="Rectangle 6">
              <a:extLst>
                <a:ext uri="{FF2B5EF4-FFF2-40B4-BE49-F238E27FC236}">
                  <a16:creationId xmlns:a16="http://schemas.microsoft.com/office/drawing/2014/main" id="{B022D5AE-8035-4C22-BCF5-879C13FC97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7" y="825"/>
              <a:ext cx="159" cy="448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rIns="0" anchor="ctr"/>
            <a:lstStyle>
              <a:lvl1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1pPr>
              <a:lvl2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2pPr>
              <a:lvl3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3pPr>
              <a:lvl4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4pPr>
              <a:lvl5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9pPr>
            </a:lstStyle>
            <a:p>
              <a:pPr algn="ctr" eaLnBrk="1" hangingPunct="1">
                <a:spcBef>
                  <a:spcPts val="200"/>
                </a:spcBef>
                <a:buClrTx/>
                <a:buFontTx/>
                <a:buNone/>
              </a:pPr>
              <a:r>
                <a:rPr lang="en-US" altLang="ko-KR">
                  <a:solidFill>
                    <a:srgbClr val="000000"/>
                  </a:solidFill>
                </a:rPr>
                <a:t>1</a:t>
              </a:r>
            </a:p>
          </p:txBody>
        </p:sp>
        <p:sp>
          <p:nvSpPr>
            <p:cNvPr id="11307" name="Rectangle 7">
              <a:extLst>
                <a:ext uri="{FF2B5EF4-FFF2-40B4-BE49-F238E27FC236}">
                  <a16:creationId xmlns:a16="http://schemas.microsoft.com/office/drawing/2014/main" id="{F947E815-D647-4450-8A7B-82A9D6FF42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77" y="825"/>
              <a:ext cx="1420" cy="4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1pPr>
              <a:lvl2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2pPr>
              <a:lvl3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3pPr>
              <a:lvl4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4pPr>
              <a:lvl5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9pPr>
            </a:lstStyle>
            <a:p>
              <a:pPr eaLnBrk="1" hangingPunct="1">
                <a:spcBef>
                  <a:spcPts val="200"/>
                </a:spcBef>
                <a:buClrTx/>
              </a:pPr>
              <a:r>
                <a:rPr lang="en-US" altLang="ko-KR" dirty="0">
                  <a:solidFill>
                    <a:srgbClr val="000000"/>
                  </a:solidFill>
                </a:rPr>
                <a:t>- </a:t>
              </a:r>
              <a:r>
                <a:rPr lang="ko-KR" altLang="en-US" dirty="0">
                  <a:solidFill>
                    <a:srgbClr val="000000"/>
                  </a:solidFill>
                </a:rPr>
                <a:t>점수 입력</a:t>
              </a:r>
              <a:endParaRPr lang="en-US" altLang="ko-KR" dirty="0">
                <a:solidFill>
                  <a:srgbClr val="000000"/>
                </a:solidFill>
              </a:endParaRPr>
            </a:p>
          </p:txBody>
        </p:sp>
        <p:sp>
          <p:nvSpPr>
            <p:cNvPr id="11308" name="Rectangle 8">
              <a:extLst>
                <a:ext uri="{FF2B5EF4-FFF2-40B4-BE49-F238E27FC236}">
                  <a16:creationId xmlns:a16="http://schemas.microsoft.com/office/drawing/2014/main" id="{AE187F4E-90A8-4BF3-9656-780292BAE5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7" y="1274"/>
              <a:ext cx="159" cy="431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rIns="0" anchor="ctr"/>
            <a:lstStyle>
              <a:lvl1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1pPr>
              <a:lvl2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2pPr>
              <a:lvl3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3pPr>
              <a:lvl4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4pPr>
              <a:lvl5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9pPr>
            </a:lstStyle>
            <a:p>
              <a:pPr algn="ctr" eaLnBrk="1" hangingPunct="1">
                <a:spcBef>
                  <a:spcPts val="200"/>
                </a:spcBef>
                <a:buClrTx/>
                <a:buFontTx/>
                <a:buNone/>
              </a:pPr>
              <a:r>
                <a:rPr lang="en-US" altLang="ko-KR">
                  <a:solidFill>
                    <a:srgbClr val="000000"/>
                  </a:solidFill>
                </a:rPr>
                <a:t>2</a:t>
              </a:r>
            </a:p>
          </p:txBody>
        </p:sp>
        <p:sp>
          <p:nvSpPr>
            <p:cNvPr id="11309" name="Rectangle 9">
              <a:extLst>
                <a:ext uri="{FF2B5EF4-FFF2-40B4-BE49-F238E27FC236}">
                  <a16:creationId xmlns:a16="http://schemas.microsoft.com/office/drawing/2014/main" id="{430B0957-A276-441C-A7CA-FB0B430E81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77" y="1274"/>
              <a:ext cx="1420" cy="4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1pPr>
              <a:lvl2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2pPr>
              <a:lvl3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3pPr>
              <a:lvl4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4pPr>
              <a:lvl5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9pPr>
            </a:lstStyle>
            <a:p>
              <a:pPr eaLnBrk="1" hangingPunct="1">
                <a:spcBef>
                  <a:spcPts val="200"/>
                </a:spcBef>
                <a:buClrTx/>
                <a:buFontTx/>
                <a:buNone/>
              </a:pPr>
              <a:r>
                <a:rPr lang="en-US" altLang="ko-KR" dirty="0">
                  <a:solidFill>
                    <a:srgbClr val="000000"/>
                  </a:solidFill>
                </a:rPr>
                <a:t>- </a:t>
              </a:r>
              <a:r>
                <a:rPr lang="ko-KR" altLang="en-US" dirty="0">
                  <a:solidFill>
                    <a:srgbClr val="000000"/>
                  </a:solidFill>
                </a:rPr>
                <a:t>저장</a:t>
              </a:r>
              <a:endParaRPr lang="en-US" altLang="ko-KR" dirty="0">
                <a:solidFill>
                  <a:srgbClr val="000000"/>
                </a:solidFill>
              </a:endParaRPr>
            </a:p>
          </p:txBody>
        </p:sp>
        <p:sp>
          <p:nvSpPr>
            <p:cNvPr id="11310" name="Line 10">
              <a:extLst>
                <a:ext uri="{FF2B5EF4-FFF2-40B4-BE49-F238E27FC236}">
                  <a16:creationId xmlns:a16="http://schemas.microsoft.com/office/drawing/2014/main" id="{D90BD6D3-AAF0-43DE-BF61-FFB1A35F952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77" y="825"/>
              <a:ext cx="0" cy="88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311" name="Line 11">
              <a:extLst>
                <a:ext uri="{FF2B5EF4-FFF2-40B4-BE49-F238E27FC236}">
                  <a16:creationId xmlns:a16="http://schemas.microsoft.com/office/drawing/2014/main" id="{DBBB8555-D9AA-4839-BE12-5862D5F2CF1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17" y="1274"/>
              <a:ext cx="1580" cy="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312" name="Line 12">
              <a:extLst>
                <a:ext uri="{FF2B5EF4-FFF2-40B4-BE49-F238E27FC236}">
                  <a16:creationId xmlns:a16="http://schemas.microsoft.com/office/drawing/2014/main" id="{50210B27-5266-47D2-A07F-FBB0DF3AEB9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17" y="825"/>
              <a:ext cx="0" cy="88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313" name="Line 13">
              <a:extLst>
                <a:ext uri="{FF2B5EF4-FFF2-40B4-BE49-F238E27FC236}">
                  <a16:creationId xmlns:a16="http://schemas.microsoft.com/office/drawing/2014/main" id="{A012D689-5D2F-4F6A-AA11-DF1237C4F5F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198" y="825"/>
              <a:ext cx="0" cy="88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314" name="Line 14">
              <a:extLst>
                <a:ext uri="{FF2B5EF4-FFF2-40B4-BE49-F238E27FC236}">
                  <a16:creationId xmlns:a16="http://schemas.microsoft.com/office/drawing/2014/main" id="{90EBB9F9-356B-4908-B6AD-029668E0608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17" y="825"/>
              <a:ext cx="1580" cy="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315" name="Line 15">
              <a:extLst>
                <a:ext uri="{FF2B5EF4-FFF2-40B4-BE49-F238E27FC236}">
                  <a16:creationId xmlns:a16="http://schemas.microsoft.com/office/drawing/2014/main" id="{5047868E-1AD5-4898-817E-FDACC5E1D81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17" y="1706"/>
              <a:ext cx="1580" cy="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</p:grpSp>
      <p:sp>
        <p:nvSpPr>
          <p:cNvPr id="11271" name="Text Box 16">
            <a:extLst>
              <a:ext uri="{FF2B5EF4-FFF2-40B4-BE49-F238E27FC236}">
                <a16:creationId xmlns:a16="http://schemas.microsoft.com/office/drawing/2014/main" id="{C7036C99-7483-47E5-8923-F56A86471E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38938" y="857250"/>
            <a:ext cx="857250" cy="214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6000" tIns="46800" rIns="36000" bIns="46800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pPr algn="r" eaLnBrk="1" hangingPunct="1">
              <a:spcBef>
                <a:spcPts val="200"/>
              </a:spcBef>
              <a:buClrTx/>
              <a:buFontTx/>
              <a:buNone/>
            </a:pPr>
            <a:r>
              <a:rPr lang="en-US" altLang="ko-KR">
                <a:solidFill>
                  <a:srgbClr val="000000"/>
                </a:solidFill>
              </a:rPr>
              <a:t>1</a:t>
            </a:r>
          </a:p>
        </p:txBody>
      </p:sp>
      <p:grpSp>
        <p:nvGrpSpPr>
          <p:cNvPr id="11272" name="Group 17">
            <a:extLst>
              <a:ext uri="{FF2B5EF4-FFF2-40B4-BE49-F238E27FC236}">
                <a16:creationId xmlns:a16="http://schemas.microsoft.com/office/drawing/2014/main" id="{FF45D4BA-F718-4E84-A1FD-21C1180C3181}"/>
              </a:ext>
            </a:extLst>
          </p:cNvPr>
          <p:cNvGrpSpPr>
            <a:grpSpLocks/>
          </p:cNvGrpSpPr>
          <p:nvPr/>
        </p:nvGrpSpPr>
        <p:grpSpPr bwMode="auto">
          <a:xfrm>
            <a:off x="7329488" y="5559425"/>
            <a:ext cx="2516187" cy="942975"/>
            <a:chOff x="4617" y="3502"/>
            <a:chExt cx="1585" cy="594"/>
          </a:xfrm>
        </p:grpSpPr>
        <p:sp>
          <p:nvSpPr>
            <p:cNvPr id="11294" name="Rectangle 18">
              <a:extLst>
                <a:ext uri="{FF2B5EF4-FFF2-40B4-BE49-F238E27FC236}">
                  <a16:creationId xmlns:a16="http://schemas.microsoft.com/office/drawing/2014/main" id="{702F8A78-8135-440E-8ED4-941F8A6CE9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7" y="3502"/>
              <a:ext cx="1585" cy="133"/>
            </a:xfrm>
            <a:prstGeom prst="rect">
              <a:avLst/>
            </a:prstGeom>
            <a:solidFill>
              <a:srgbClr val="7F7F7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1pPr>
              <a:lvl2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2pPr>
              <a:lvl3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3pPr>
              <a:lvl4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4pPr>
              <a:lvl5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9pPr>
            </a:lstStyle>
            <a:p>
              <a:pPr eaLnBrk="1" hangingPunct="1">
                <a:spcBef>
                  <a:spcPts val="200"/>
                </a:spcBef>
                <a:buClrTx/>
                <a:buFontTx/>
                <a:buNone/>
              </a:pPr>
              <a:r>
                <a:rPr lang="en-US" altLang="ko-KR">
                  <a:solidFill>
                    <a:srgbClr val="FFFFFF"/>
                  </a:solidFill>
                </a:rPr>
                <a:t>Table Information</a:t>
              </a:r>
            </a:p>
          </p:txBody>
        </p:sp>
        <p:sp>
          <p:nvSpPr>
            <p:cNvPr id="11295" name="Rectangle 19">
              <a:extLst>
                <a:ext uri="{FF2B5EF4-FFF2-40B4-BE49-F238E27FC236}">
                  <a16:creationId xmlns:a16="http://schemas.microsoft.com/office/drawing/2014/main" id="{DDEB08D4-8823-41A5-ACF8-4EC231F4D4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7" y="3636"/>
              <a:ext cx="407" cy="2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endParaRPr lang="ko-KR" altLang="en-US"/>
            </a:p>
          </p:txBody>
        </p:sp>
        <p:sp>
          <p:nvSpPr>
            <p:cNvPr id="11296" name="Rectangle 20">
              <a:extLst>
                <a:ext uri="{FF2B5EF4-FFF2-40B4-BE49-F238E27FC236}">
                  <a16:creationId xmlns:a16="http://schemas.microsoft.com/office/drawing/2014/main" id="{A694A9DA-46F6-4D26-A788-5EEB71FFD8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25" y="3636"/>
              <a:ext cx="1177" cy="2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endParaRPr lang="ko-KR" altLang="en-US"/>
            </a:p>
          </p:txBody>
        </p:sp>
        <p:sp>
          <p:nvSpPr>
            <p:cNvPr id="11297" name="Rectangle 21">
              <a:extLst>
                <a:ext uri="{FF2B5EF4-FFF2-40B4-BE49-F238E27FC236}">
                  <a16:creationId xmlns:a16="http://schemas.microsoft.com/office/drawing/2014/main" id="{60502524-07C2-4E8B-B2B1-4E50DDDC97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7" y="3924"/>
              <a:ext cx="407" cy="1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endParaRPr lang="ko-KR" altLang="en-US"/>
            </a:p>
          </p:txBody>
        </p:sp>
        <p:sp>
          <p:nvSpPr>
            <p:cNvPr id="11298" name="Rectangle 22">
              <a:extLst>
                <a:ext uri="{FF2B5EF4-FFF2-40B4-BE49-F238E27FC236}">
                  <a16:creationId xmlns:a16="http://schemas.microsoft.com/office/drawing/2014/main" id="{224CBD6B-FCA8-49D8-A54C-7E93B8D682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25" y="3924"/>
              <a:ext cx="1177" cy="1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endParaRPr lang="ko-KR" altLang="en-US"/>
            </a:p>
          </p:txBody>
        </p:sp>
        <p:sp>
          <p:nvSpPr>
            <p:cNvPr id="11299" name="Line 23">
              <a:extLst>
                <a:ext uri="{FF2B5EF4-FFF2-40B4-BE49-F238E27FC236}">
                  <a16:creationId xmlns:a16="http://schemas.microsoft.com/office/drawing/2014/main" id="{47CF2C81-CF45-4BD3-A07A-879B08B2A08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25" y="3636"/>
              <a:ext cx="0" cy="46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300" name="Line 24">
              <a:extLst>
                <a:ext uri="{FF2B5EF4-FFF2-40B4-BE49-F238E27FC236}">
                  <a16:creationId xmlns:a16="http://schemas.microsoft.com/office/drawing/2014/main" id="{769C6944-5A8A-48D7-B6EB-8B97796CE71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17" y="3636"/>
              <a:ext cx="1585" cy="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301" name="Line 25">
              <a:extLst>
                <a:ext uri="{FF2B5EF4-FFF2-40B4-BE49-F238E27FC236}">
                  <a16:creationId xmlns:a16="http://schemas.microsoft.com/office/drawing/2014/main" id="{44988C47-9FC4-4355-9084-66A01643F71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17" y="3924"/>
              <a:ext cx="1585" cy="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302" name="Line 26">
              <a:extLst>
                <a:ext uri="{FF2B5EF4-FFF2-40B4-BE49-F238E27FC236}">
                  <a16:creationId xmlns:a16="http://schemas.microsoft.com/office/drawing/2014/main" id="{C4349503-E1DA-4666-89E7-63BDCA0619D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17" y="3502"/>
              <a:ext cx="0" cy="59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303" name="Line 27">
              <a:extLst>
                <a:ext uri="{FF2B5EF4-FFF2-40B4-BE49-F238E27FC236}">
                  <a16:creationId xmlns:a16="http://schemas.microsoft.com/office/drawing/2014/main" id="{E1CDE444-DF8E-4013-8D7D-F592314C80F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203" y="3502"/>
              <a:ext cx="0" cy="59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304" name="Line 28">
              <a:extLst>
                <a:ext uri="{FF2B5EF4-FFF2-40B4-BE49-F238E27FC236}">
                  <a16:creationId xmlns:a16="http://schemas.microsoft.com/office/drawing/2014/main" id="{1CB282CD-07FC-4C61-BAAE-043CD1F61EE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17" y="3502"/>
              <a:ext cx="1585" cy="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305" name="Line 29">
              <a:extLst>
                <a:ext uri="{FF2B5EF4-FFF2-40B4-BE49-F238E27FC236}">
                  <a16:creationId xmlns:a16="http://schemas.microsoft.com/office/drawing/2014/main" id="{0E5CA0C2-BDB9-4A85-91E9-F14963608B2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17" y="4097"/>
              <a:ext cx="1585" cy="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1042993" y="639991"/>
            <a:ext cx="1512168" cy="21544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수강신청 사이트</a:t>
            </a:r>
            <a:r>
              <a:rPr lang="en-US" altLang="ko-KR" dirty="0">
                <a:solidFill>
                  <a:schemeClr val="tx1"/>
                </a:solidFill>
              </a:rPr>
              <a:t>(KOSMO)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6738938" y="641806"/>
            <a:ext cx="590550" cy="21544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8194153" y="641806"/>
            <a:ext cx="1653109" cy="21544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조성기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8194153" y="862013"/>
            <a:ext cx="1651522" cy="21544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1" name="Text Box 3">
            <a:extLst>
              <a:ext uri="{FF2B5EF4-FFF2-40B4-BE49-F238E27FC236}">
                <a16:creationId xmlns:a16="http://schemas.microsoft.com/office/drawing/2014/main" id="{6D0588B0-553D-47A2-BF61-FDF7EF682B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2993" y="851839"/>
            <a:ext cx="1512168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6000" rIns="36000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pPr algn="ctr" eaLnBrk="1" hangingPunct="1">
              <a:spcBef>
                <a:spcPts val="200"/>
              </a:spcBef>
              <a:buClrTx/>
              <a:buFontTx/>
              <a:buNone/>
            </a:pPr>
            <a:r>
              <a:rPr lang="ko-KR" altLang="en-US" dirty="0">
                <a:solidFill>
                  <a:srgbClr val="000000"/>
                </a:solidFill>
              </a:rPr>
              <a:t>학생</a:t>
            </a:r>
            <a:r>
              <a:rPr lang="en-US" altLang="ko-KR" dirty="0">
                <a:solidFill>
                  <a:srgbClr val="000000"/>
                </a:solidFill>
              </a:rPr>
              <a:t>.</a:t>
            </a:r>
            <a:endParaRPr lang="ko-KR" altLang="ko-KR" dirty="0">
              <a:solidFill>
                <a:srgbClr val="000000"/>
              </a:solidFill>
            </a:endParaRPr>
          </a:p>
        </p:txBody>
      </p:sp>
      <p:sp>
        <p:nvSpPr>
          <p:cNvPr id="66" name="타원 65"/>
          <p:cNvSpPr/>
          <p:nvPr/>
        </p:nvSpPr>
        <p:spPr bwMode="auto">
          <a:xfrm>
            <a:off x="6465962" y="5157192"/>
            <a:ext cx="166385" cy="161776"/>
          </a:xfrm>
          <a:prstGeom prst="ellipse">
            <a:avLst/>
          </a:prstGeom>
          <a:solidFill>
            <a:srgbClr val="FF0000">
              <a:alpha val="44000"/>
            </a:srgbClr>
          </a:solidFill>
          <a:ln w="9525" cap="flat" cmpd="sng" algn="ctr">
            <a:solidFill>
              <a:schemeClr val="accent1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kumimoji="0" lang="ko-KR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/>
          <p:cNvSpPr/>
          <p:nvPr/>
        </p:nvSpPr>
        <p:spPr bwMode="auto">
          <a:xfrm>
            <a:off x="6393954" y="5157192"/>
            <a:ext cx="640259" cy="21602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ko-KR" altLang="en-US" sz="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47" name="Group 42">
            <a:extLst>
              <a:ext uri="{FF2B5EF4-FFF2-40B4-BE49-F238E27FC236}">
                <a16:creationId xmlns:a16="http://schemas.microsoft.com/office/drawing/2014/main" id="{3F241DE8-3F09-48BA-A9BF-6978F824CE30}"/>
              </a:ext>
            </a:extLst>
          </p:cNvPr>
          <p:cNvGrpSpPr>
            <a:grpSpLocks/>
          </p:cNvGrpSpPr>
          <p:nvPr/>
        </p:nvGrpSpPr>
        <p:grpSpPr bwMode="auto">
          <a:xfrm>
            <a:off x="7337425" y="1285685"/>
            <a:ext cx="2508250" cy="684213"/>
            <a:chOff x="4622" y="2136"/>
            <a:chExt cx="1580" cy="431"/>
          </a:xfrm>
        </p:grpSpPr>
        <p:sp>
          <p:nvSpPr>
            <p:cNvPr id="48" name="Rectangle 43">
              <a:extLst>
                <a:ext uri="{FF2B5EF4-FFF2-40B4-BE49-F238E27FC236}">
                  <a16:creationId xmlns:a16="http://schemas.microsoft.com/office/drawing/2014/main" id="{D0676798-1C80-4F3D-8795-0CC41A02DE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2" y="2136"/>
              <a:ext cx="159" cy="431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rIns="0" anchor="ctr"/>
            <a:lstStyle>
              <a:lvl1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1pPr>
              <a:lvl2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2pPr>
              <a:lvl3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3pPr>
              <a:lvl4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4pPr>
              <a:lvl5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9pPr>
            </a:lstStyle>
            <a:p>
              <a:pPr algn="ctr" eaLnBrk="1" hangingPunct="1">
                <a:spcBef>
                  <a:spcPts val="200"/>
                </a:spcBef>
                <a:buClrTx/>
                <a:buFontTx/>
                <a:buNone/>
              </a:pPr>
              <a:endParaRPr lang="en-US" altLang="ko-KR" dirty="0">
                <a:solidFill>
                  <a:srgbClr val="000000"/>
                </a:solidFill>
              </a:endParaRPr>
            </a:p>
          </p:txBody>
        </p:sp>
        <p:sp>
          <p:nvSpPr>
            <p:cNvPr id="49" name="Rectangle 44">
              <a:extLst>
                <a:ext uri="{FF2B5EF4-FFF2-40B4-BE49-F238E27FC236}">
                  <a16:creationId xmlns:a16="http://schemas.microsoft.com/office/drawing/2014/main" id="{8396132D-4771-4917-92E8-B201B86B46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82" y="2136"/>
              <a:ext cx="1420" cy="4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1pPr>
              <a:lvl2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2pPr>
              <a:lvl3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3pPr>
              <a:lvl4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4pPr>
              <a:lvl5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9pPr>
            </a:lstStyle>
            <a:p>
              <a:pPr eaLnBrk="1" hangingPunct="1">
                <a:spcBef>
                  <a:spcPts val="200"/>
                </a:spcBef>
                <a:buClrTx/>
                <a:buFontTx/>
                <a:buNone/>
              </a:pPr>
              <a:r>
                <a:rPr lang="ko-KR" altLang="en-US" b="1" dirty="0">
                  <a:solidFill>
                    <a:srgbClr val="000000"/>
                  </a:solidFill>
                </a:rPr>
                <a:t>학생 설문조사 상세</a:t>
              </a:r>
              <a:endParaRPr lang="en-US" altLang="ko-KR" b="1" dirty="0">
                <a:solidFill>
                  <a:srgbClr val="000000"/>
                </a:solidFill>
              </a:endParaRPr>
            </a:p>
          </p:txBody>
        </p:sp>
        <p:sp>
          <p:nvSpPr>
            <p:cNvPr id="50" name="Line 45">
              <a:extLst>
                <a:ext uri="{FF2B5EF4-FFF2-40B4-BE49-F238E27FC236}">
                  <a16:creationId xmlns:a16="http://schemas.microsoft.com/office/drawing/2014/main" id="{07F340BD-1073-4439-B40D-C76E47323A3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82" y="2136"/>
              <a:ext cx="0" cy="431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51" name="Line 46">
              <a:extLst>
                <a:ext uri="{FF2B5EF4-FFF2-40B4-BE49-F238E27FC236}">
                  <a16:creationId xmlns:a16="http://schemas.microsoft.com/office/drawing/2014/main" id="{BE6EAD2E-BC41-4F06-890A-8D573768C37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22" y="2136"/>
              <a:ext cx="0" cy="431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52" name="Line 47">
              <a:extLst>
                <a:ext uri="{FF2B5EF4-FFF2-40B4-BE49-F238E27FC236}">
                  <a16:creationId xmlns:a16="http://schemas.microsoft.com/office/drawing/2014/main" id="{F7CB9DA5-5C43-4856-B9B9-6FB6C5556AD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203" y="2136"/>
              <a:ext cx="0" cy="431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53" name="Line 48">
              <a:extLst>
                <a:ext uri="{FF2B5EF4-FFF2-40B4-BE49-F238E27FC236}">
                  <a16:creationId xmlns:a16="http://schemas.microsoft.com/office/drawing/2014/main" id="{AB18F340-6258-4751-A1CC-08A005F66ED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22" y="2136"/>
              <a:ext cx="1580" cy="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54" name="Line 49">
              <a:extLst>
                <a:ext uri="{FF2B5EF4-FFF2-40B4-BE49-F238E27FC236}">
                  <a16:creationId xmlns:a16="http://schemas.microsoft.com/office/drawing/2014/main" id="{856F0F67-6213-46D5-A7DC-F9E9579F4ED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22" y="2568"/>
              <a:ext cx="1580" cy="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</p:grpSp>
      <p:sp>
        <p:nvSpPr>
          <p:cNvPr id="55" name="타원 54"/>
          <p:cNvSpPr/>
          <p:nvPr/>
        </p:nvSpPr>
        <p:spPr bwMode="auto">
          <a:xfrm>
            <a:off x="3555357" y="4193225"/>
            <a:ext cx="166385" cy="161776"/>
          </a:xfrm>
          <a:prstGeom prst="ellipse">
            <a:avLst/>
          </a:prstGeom>
          <a:solidFill>
            <a:srgbClr val="FF0000">
              <a:alpha val="44000"/>
            </a:srgbClr>
          </a:solidFill>
          <a:ln w="9525" cap="flat" cmpd="sng" algn="ctr">
            <a:solidFill>
              <a:schemeClr val="accent1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kumimoji="0" lang="ko-KR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9" name="타원 58"/>
          <p:cNvSpPr/>
          <p:nvPr/>
        </p:nvSpPr>
        <p:spPr bwMode="auto">
          <a:xfrm>
            <a:off x="4881786" y="2156141"/>
            <a:ext cx="166385" cy="161776"/>
          </a:xfrm>
          <a:prstGeom prst="ellipse">
            <a:avLst/>
          </a:prstGeom>
          <a:solidFill>
            <a:srgbClr val="FF0000">
              <a:alpha val="44000"/>
            </a:srgbClr>
          </a:solidFill>
          <a:ln w="9525" cap="flat" cmpd="sng" algn="ctr">
            <a:solidFill>
              <a:schemeClr val="accent1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kumimoji="0" lang="ko-KR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80" name="Group 5">
            <a:extLst>
              <a:ext uri="{FF2B5EF4-FFF2-40B4-BE49-F238E27FC236}">
                <a16:creationId xmlns:a16="http://schemas.microsoft.com/office/drawing/2014/main" id="{48B4170D-42BA-43C1-87C3-776FD5901F7A}"/>
              </a:ext>
            </a:extLst>
          </p:cNvPr>
          <p:cNvGrpSpPr>
            <a:grpSpLocks/>
          </p:cNvGrpSpPr>
          <p:nvPr/>
        </p:nvGrpSpPr>
        <p:grpSpPr bwMode="auto">
          <a:xfrm>
            <a:off x="7339013" y="3373917"/>
            <a:ext cx="2508250" cy="1397000"/>
            <a:chOff x="4617" y="825"/>
            <a:chExt cx="1580" cy="880"/>
          </a:xfrm>
        </p:grpSpPr>
        <p:sp>
          <p:nvSpPr>
            <p:cNvPr id="81" name="Rectangle 6">
              <a:extLst>
                <a:ext uri="{FF2B5EF4-FFF2-40B4-BE49-F238E27FC236}">
                  <a16:creationId xmlns:a16="http://schemas.microsoft.com/office/drawing/2014/main" id="{B022D5AE-8035-4C22-BCF5-879C13FC97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7" y="825"/>
              <a:ext cx="159" cy="448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rIns="0" anchor="ctr"/>
            <a:lstStyle>
              <a:lvl1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1pPr>
              <a:lvl2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2pPr>
              <a:lvl3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3pPr>
              <a:lvl4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4pPr>
              <a:lvl5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9pPr>
            </a:lstStyle>
            <a:p>
              <a:pPr algn="ctr" eaLnBrk="1" hangingPunct="1">
                <a:spcBef>
                  <a:spcPts val="200"/>
                </a:spcBef>
                <a:buClrTx/>
                <a:buFontTx/>
                <a:buNone/>
              </a:pPr>
              <a:r>
                <a:rPr lang="en-US" altLang="ko-KR" dirty="0">
                  <a:solidFill>
                    <a:srgbClr val="000000"/>
                  </a:solidFill>
                </a:rPr>
                <a:t>3</a:t>
              </a:r>
            </a:p>
          </p:txBody>
        </p:sp>
        <p:sp>
          <p:nvSpPr>
            <p:cNvPr id="82" name="Rectangle 7">
              <a:extLst>
                <a:ext uri="{FF2B5EF4-FFF2-40B4-BE49-F238E27FC236}">
                  <a16:creationId xmlns:a16="http://schemas.microsoft.com/office/drawing/2014/main" id="{F947E815-D647-4450-8A7B-82A9D6FF42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77" y="825"/>
              <a:ext cx="1420" cy="4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1pPr>
              <a:lvl2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2pPr>
              <a:lvl3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3pPr>
              <a:lvl4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4pPr>
              <a:lvl5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9pPr>
            </a:lstStyle>
            <a:p>
              <a:pPr eaLnBrk="1" hangingPunct="1">
                <a:spcBef>
                  <a:spcPts val="200"/>
                </a:spcBef>
                <a:buClrTx/>
              </a:pPr>
              <a:endParaRPr lang="en-US" altLang="ko-KR" dirty="0">
                <a:solidFill>
                  <a:srgbClr val="000000"/>
                </a:solidFill>
              </a:endParaRPr>
            </a:p>
          </p:txBody>
        </p:sp>
        <p:sp>
          <p:nvSpPr>
            <p:cNvPr id="83" name="Rectangle 8">
              <a:extLst>
                <a:ext uri="{FF2B5EF4-FFF2-40B4-BE49-F238E27FC236}">
                  <a16:creationId xmlns:a16="http://schemas.microsoft.com/office/drawing/2014/main" id="{AE187F4E-90A8-4BF3-9656-780292BAE5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7" y="1274"/>
              <a:ext cx="159" cy="431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rIns="0" anchor="ctr"/>
            <a:lstStyle>
              <a:lvl1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1pPr>
              <a:lvl2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2pPr>
              <a:lvl3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3pPr>
              <a:lvl4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4pPr>
              <a:lvl5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9pPr>
            </a:lstStyle>
            <a:p>
              <a:pPr algn="ctr" eaLnBrk="1" hangingPunct="1">
                <a:spcBef>
                  <a:spcPts val="200"/>
                </a:spcBef>
                <a:buClrTx/>
                <a:buFontTx/>
                <a:buNone/>
              </a:pPr>
              <a:r>
                <a:rPr lang="en-US" altLang="ko-KR" dirty="0">
                  <a:solidFill>
                    <a:srgbClr val="000000"/>
                  </a:solidFill>
                </a:rPr>
                <a:t>4</a:t>
              </a:r>
            </a:p>
          </p:txBody>
        </p:sp>
        <p:sp>
          <p:nvSpPr>
            <p:cNvPr id="84" name="Rectangle 9">
              <a:extLst>
                <a:ext uri="{FF2B5EF4-FFF2-40B4-BE49-F238E27FC236}">
                  <a16:creationId xmlns:a16="http://schemas.microsoft.com/office/drawing/2014/main" id="{430B0957-A276-441C-A7CA-FB0B430E81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77" y="1274"/>
              <a:ext cx="1420" cy="4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1pPr>
              <a:lvl2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2pPr>
              <a:lvl3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3pPr>
              <a:lvl4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4pPr>
              <a:lvl5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9pPr>
            </a:lstStyle>
            <a:p>
              <a:pPr eaLnBrk="1" hangingPunct="1">
                <a:spcBef>
                  <a:spcPts val="200"/>
                </a:spcBef>
                <a:buClrTx/>
                <a:buFontTx/>
                <a:buNone/>
              </a:pPr>
              <a:endParaRPr lang="en-US" altLang="ko-KR" dirty="0">
                <a:solidFill>
                  <a:srgbClr val="000000"/>
                </a:solidFill>
              </a:endParaRPr>
            </a:p>
          </p:txBody>
        </p:sp>
        <p:sp>
          <p:nvSpPr>
            <p:cNvPr id="85" name="Line 10">
              <a:extLst>
                <a:ext uri="{FF2B5EF4-FFF2-40B4-BE49-F238E27FC236}">
                  <a16:creationId xmlns:a16="http://schemas.microsoft.com/office/drawing/2014/main" id="{D90BD6D3-AAF0-43DE-BF61-FFB1A35F952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77" y="825"/>
              <a:ext cx="0" cy="88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86" name="Line 11">
              <a:extLst>
                <a:ext uri="{FF2B5EF4-FFF2-40B4-BE49-F238E27FC236}">
                  <a16:creationId xmlns:a16="http://schemas.microsoft.com/office/drawing/2014/main" id="{DBBB8555-D9AA-4839-BE12-5862D5F2CF1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17" y="1274"/>
              <a:ext cx="1580" cy="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87" name="Line 12">
              <a:extLst>
                <a:ext uri="{FF2B5EF4-FFF2-40B4-BE49-F238E27FC236}">
                  <a16:creationId xmlns:a16="http://schemas.microsoft.com/office/drawing/2014/main" id="{50210B27-5266-47D2-A07F-FBB0DF3AEB9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17" y="825"/>
              <a:ext cx="0" cy="88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88" name="Line 13">
              <a:extLst>
                <a:ext uri="{FF2B5EF4-FFF2-40B4-BE49-F238E27FC236}">
                  <a16:creationId xmlns:a16="http://schemas.microsoft.com/office/drawing/2014/main" id="{A012D689-5D2F-4F6A-AA11-DF1237C4F5F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198" y="825"/>
              <a:ext cx="0" cy="88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89" name="Line 14">
              <a:extLst>
                <a:ext uri="{FF2B5EF4-FFF2-40B4-BE49-F238E27FC236}">
                  <a16:creationId xmlns:a16="http://schemas.microsoft.com/office/drawing/2014/main" id="{90EBB9F9-356B-4908-B6AD-029668E0608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17" y="825"/>
              <a:ext cx="1580" cy="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90" name="Line 15">
              <a:extLst>
                <a:ext uri="{FF2B5EF4-FFF2-40B4-BE49-F238E27FC236}">
                  <a16:creationId xmlns:a16="http://schemas.microsoft.com/office/drawing/2014/main" id="{5047868E-1AD5-4898-817E-FDACC5E1D81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17" y="1706"/>
              <a:ext cx="1580" cy="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33862698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784920"/>
            <a:ext cx="7167563" cy="38892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193" name="Text Box 1">
            <a:extLst>
              <a:ext uri="{FF2B5EF4-FFF2-40B4-BE49-F238E27FC236}">
                <a16:creationId xmlns:a16="http://schemas.microsoft.com/office/drawing/2014/main" id="{A3ADCBFF-7D42-4637-8DF6-73053A262C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975" y="1588"/>
            <a:ext cx="3457575" cy="346075"/>
          </a:xfrm>
          <a:prstGeom prst="rect">
            <a:avLst/>
          </a:prstGeom>
          <a:noFill/>
          <a:ln>
            <a:noFill/>
          </a:ln>
          <a:effectLst/>
        </p:spPr>
        <p:txBody>
          <a:bodyPr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buSzPct val="100000"/>
              <a:defRPr/>
            </a:pPr>
            <a:r>
              <a:rPr lang="en-US" altLang="ko-KR" sz="160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HY견고딕" panose="02030600000101010101" pitchFamily="18" charset="-127"/>
              </a:rPr>
              <a:t>LMS</a:t>
            </a:r>
          </a:p>
        </p:txBody>
      </p:sp>
      <p:sp>
        <p:nvSpPr>
          <p:cNvPr id="11268" name="Text Box 3">
            <a:extLst>
              <a:ext uri="{FF2B5EF4-FFF2-40B4-BE49-F238E27FC236}">
                <a16:creationId xmlns:a16="http://schemas.microsoft.com/office/drawing/2014/main" id="{6D0588B0-553D-47A2-BF61-FDF7EF682B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87713" y="633413"/>
            <a:ext cx="2879725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6000" rIns="36000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pPr algn="ctr" eaLnBrk="1" hangingPunct="1">
              <a:spcBef>
                <a:spcPts val="200"/>
              </a:spcBef>
              <a:buClrTx/>
              <a:buFontTx/>
              <a:buNone/>
            </a:pPr>
            <a:r>
              <a:rPr lang="ko-KR" altLang="en-US" dirty="0">
                <a:solidFill>
                  <a:srgbClr val="000000"/>
                </a:solidFill>
              </a:rPr>
              <a:t>학습관리</a:t>
            </a:r>
            <a:r>
              <a:rPr lang="en-US" altLang="ko-KR" dirty="0">
                <a:solidFill>
                  <a:srgbClr val="000000"/>
                </a:solidFill>
              </a:rPr>
              <a:t>/Q&amp;A</a:t>
            </a:r>
            <a:endParaRPr lang="ko-KR" altLang="ko-KR" dirty="0">
              <a:solidFill>
                <a:srgbClr val="000000"/>
              </a:solidFill>
            </a:endParaRPr>
          </a:p>
        </p:txBody>
      </p:sp>
      <p:grpSp>
        <p:nvGrpSpPr>
          <p:cNvPr id="11270" name="Group 5">
            <a:extLst>
              <a:ext uri="{FF2B5EF4-FFF2-40B4-BE49-F238E27FC236}">
                <a16:creationId xmlns:a16="http://schemas.microsoft.com/office/drawing/2014/main" id="{48B4170D-42BA-43C1-87C3-776FD5901F7A}"/>
              </a:ext>
            </a:extLst>
          </p:cNvPr>
          <p:cNvGrpSpPr>
            <a:grpSpLocks/>
          </p:cNvGrpSpPr>
          <p:nvPr/>
        </p:nvGrpSpPr>
        <p:grpSpPr bwMode="auto">
          <a:xfrm>
            <a:off x="7329488" y="1988840"/>
            <a:ext cx="2508250" cy="1397000"/>
            <a:chOff x="4617" y="825"/>
            <a:chExt cx="1580" cy="880"/>
          </a:xfrm>
        </p:grpSpPr>
        <p:sp>
          <p:nvSpPr>
            <p:cNvPr id="11306" name="Rectangle 6">
              <a:extLst>
                <a:ext uri="{FF2B5EF4-FFF2-40B4-BE49-F238E27FC236}">
                  <a16:creationId xmlns:a16="http://schemas.microsoft.com/office/drawing/2014/main" id="{B022D5AE-8035-4C22-BCF5-879C13FC97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7" y="825"/>
              <a:ext cx="159" cy="448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rIns="0" anchor="ctr"/>
            <a:lstStyle>
              <a:lvl1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1pPr>
              <a:lvl2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2pPr>
              <a:lvl3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3pPr>
              <a:lvl4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4pPr>
              <a:lvl5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9pPr>
            </a:lstStyle>
            <a:p>
              <a:pPr algn="ctr" eaLnBrk="1" hangingPunct="1">
                <a:spcBef>
                  <a:spcPts val="200"/>
                </a:spcBef>
                <a:buClrTx/>
                <a:buFontTx/>
                <a:buNone/>
              </a:pPr>
              <a:r>
                <a:rPr lang="en-US" altLang="ko-KR">
                  <a:solidFill>
                    <a:srgbClr val="000000"/>
                  </a:solidFill>
                </a:rPr>
                <a:t>1</a:t>
              </a:r>
            </a:p>
          </p:txBody>
        </p:sp>
        <p:sp>
          <p:nvSpPr>
            <p:cNvPr id="11307" name="Rectangle 7">
              <a:extLst>
                <a:ext uri="{FF2B5EF4-FFF2-40B4-BE49-F238E27FC236}">
                  <a16:creationId xmlns:a16="http://schemas.microsoft.com/office/drawing/2014/main" id="{F947E815-D647-4450-8A7B-82A9D6FF42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77" y="825"/>
              <a:ext cx="1420" cy="4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1pPr>
              <a:lvl2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2pPr>
              <a:lvl3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3pPr>
              <a:lvl4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4pPr>
              <a:lvl5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9pPr>
            </a:lstStyle>
            <a:p>
              <a:pPr eaLnBrk="1" hangingPunct="1">
                <a:spcBef>
                  <a:spcPts val="200"/>
                </a:spcBef>
                <a:buClrTx/>
                <a:buFontTx/>
                <a:buNone/>
              </a:pPr>
              <a:r>
                <a:rPr lang="ko-KR" altLang="en-US" dirty="0">
                  <a:solidFill>
                    <a:srgbClr val="000000"/>
                  </a:solidFill>
                </a:rPr>
                <a:t>검색 기능</a:t>
              </a:r>
              <a:r>
                <a:rPr lang="en-US" altLang="ko-KR" dirty="0">
                  <a:solidFill>
                    <a:srgbClr val="000000"/>
                  </a:solidFill>
                </a:rPr>
                <a:t>. </a:t>
              </a:r>
              <a:r>
                <a:rPr lang="ko-KR" altLang="en-US" dirty="0">
                  <a:solidFill>
                    <a:srgbClr val="000000"/>
                  </a:solidFill>
                </a:rPr>
                <a:t>제목 작성자</a:t>
              </a:r>
              <a:r>
                <a:rPr lang="en-US" altLang="ko-KR" dirty="0">
                  <a:solidFill>
                    <a:srgbClr val="000000"/>
                  </a:solidFill>
                </a:rPr>
                <a:t>. </a:t>
              </a:r>
              <a:r>
                <a:rPr lang="ko-KR" altLang="en-US" dirty="0">
                  <a:solidFill>
                    <a:srgbClr val="000000"/>
                  </a:solidFill>
                </a:rPr>
                <a:t>내용 으로 검색가능</a:t>
              </a:r>
              <a:r>
                <a:rPr lang="en-US" altLang="ko-KR" dirty="0">
                  <a:solidFill>
                    <a:srgbClr val="000000"/>
                  </a:solidFill>
                </a:rPr>
                <a:t>.</a:t>
              </a:r>
            </a:p>
          </p:txBody>
        </p:sp>
        <p:sp>
          <p:nvSpPr>
            <p:cNvPr id="11308" name="Rectangle 8">
              <a:extLst>
                <a:ext uri="{FF2B5EF4-FFF2-40B4-BE49-F238E27FC236}">
                  <a16:creationId xmlns:a16="http://schemas.microsoft.com/office/drawing/2014/main" id="{AE187F4E-90A8-4BF3-9656-780292BAE5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7" y="1274"/>
              <a:ext cx="159" cy="431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rIns="0" anchor="ctr"/>
            <a:lstStyle>
              <a:lvl1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1pPr>
              <a:lvl2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2pPr>
              <a:lvl3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3pPr>
              <a:lvl4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4pPr>
              <a:lvl5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9pPr>
            </a:lstStyle>
            <a:p>
              <a:pPr algn="ctr" eaLnBrk="1" hangingPunct="1">
                <a:spcBef>
                  <a:spcPts val="200"/>
                </a:spcBef>
                <a:buClrTx/>
                <a:buFontTx/>
                <a:buNone/>
              </a:pPr>
              <a:r>
                <a:rPr lang="en-US" altLang="ko-KR">
                  <a:solidFill>
                    <a:srgbClr val="000000"/>
                  </a:solidFill>
                </a:rPr>
                <a:t>2</a:t>
              </a:r>
            </a:p>
          </p:txBody>
        </p:sp>
        <p:sp>
          <p:nvSpPr>
            <p:cNvPr id="11309" name="Rectangle 9">
              <a:extLst>
                <a:ext uri="{FF2B5EF4-FFF2-40B4-BE49-F238E27FC236}">
                  <a16:creationId xmlns:a16="http://schemas.microsoft.com/office/drawing/2014/main" id="{430B0957-A276-441C-A7CA-FB0B430E81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77" y="1274"/>
              <a:ext cx="1420" cy="4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1pPr>
              <a:lvl2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2pPr>
              <a:lvl3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3pPr>
              <a:lvl4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4pPr>
              <a:lvl5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9pPr>
            </a:lstStyle>
            <a:p>
              <a:pPr eaLnBrk="1" hangingPunct="1">
                <a:spcBef>
                  <a:spcPts val="200"/>
                </a:spcBef>
                <a:buClrTx/>
                <a:buFontTx/>
                <a:buNone/>
              </a:pPr>
              <a:r>
                <a:rPr lang="ko-KR" altLang="en-US" dirty="0">
                  <a:solidFill>
                    <a:srgbClr val="000000"/>
                  </a:solidFill>
                </a:rPr>
                <a:t>글쓰기 팝업</a:t>
              </a:r>
              <a:r>
                <a:rPr lang="en-US" altLang="ko-KR" dirty="0">
                  <a:solidFill>
                    <a:srgbClr val="000000"/>
                  </a:solidFill>
                </a:rPr>
                <a:t>. </a:t>
              </a:r>
            </a:p>
          </p:txBody>
        </p:sp>
        <p:sp>
          <p:nvSpPr>
            <p:cNvPr id="11310" name="Line 10">
              <a:extLst>
                <a:ext uri="{FF2B5EF4-FFF2-40B4-BE49-F238E27FC236}">
                  <a16:creationId xmlns:a16="http://schemas.microsoft.com/office/drawing/2014/main" id="{D90BD6D3-AAF0-43DE-BF61-FFB1A35F952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77" y="825"/>
              <a:ext cx="0" cy="88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311" name="Line 11">
              <a:extLst>
                <a:ext uri="{FF2B5EF4-FFF2-40B4-BE49-F238E27FC236}">
                  <a16:creationId xmlns:a16="http://schemas.microsoft.com/office/drawing/2014/main" id="{DBBB8555-D9AA-4839-BE12-5862D5F2CF1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17" y="1274"/>
              <a:ext cx="1580" cy="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312" name="Line 12">
              <a:extLst>
                <a:ext uri="{FF2B5EF4-FFF2-40B4-BE49-F238E27FC236}">
                  <a16:creationId xmlns:a16="http://schemas.microsoft.com/office/drawing/2014/main" id="{50210B27-5266-47D2-A07F-FBB0DF3AEB9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17" y="825"/>
              <a:ext cx="0" cy="88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313" name="Line 13">
              <a:extLst>
                <a:ext uri="{FF2B5EF4-FFF2-40B4-BE49-F238E27FC236}">
                  <a16:creationId xmlns:a16="http://schemas.microsoft.com/office/drawing/2014/main" id="{A012D689-5D2F-4F6A-AA11-DF1237C4F5F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198" y="825"/>
              <a:ext cx="0" cy="88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314" name="Line 14">
              <a:extLst>
                <a:ext uri="{FF2B5EF4-FFF2-40B4-BE49-F238E27FC236}">
                  <a16:creationId xmlns:a16="http://schemas.microsoft.com/office/drawing/2014/main" id="{90EBB9F9-356B-4908-B6AD-029668E0608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17" y="825"/>
              <a:ext cx="1580" cy="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315" name="Line 15">
              <a:extLst>
                <a:ext uri="{FF2B5EF4-FFF2-40B4-BE49-F238E27FC236}">
                  <a16:creationId xmlns:a16="http://schemas.microsoft.com/office/drawing/2014/main" id="{5047868E-1AD5-4898-817E-FDACC5E1D81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17" y="1706"/>
              <a:ext cx="1580" cy="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</p:grpSp>
      <p:sp>
        <p:nvSpPr>
          <p:cNvPr id="11271" name="Text Box 16">
            <a:extLst>
              <a:ext uri="{FF2B5EF4-FFF2-40B4-BE49-F238E27FC236}">
                <a16:creationId xmlns:a16="http://schemas.microsoft.com/office/drawing/2014/main" id="{C7036C99-7483-47E5-8923-F56A86471E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38938" y="857250"/>
            <a:ext cx="857250" cy="214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6000" tIns="46800" rIns="36000" bIns="46800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pPr algn="r" eaLnBrk="1" hangingPunct="1">
              <a:spcBef>
                <a:spcPts val="200"/>
              </a:spcBef>
              <a:buClrTx/>
              <a:buFontTx/>
              <a:buNone/>
            </a:pPr>
            <a:r>
              <a:rPr lang="en-US" altLang="ko-KR">
                <a:solidFill>
                  <a:srgbClr val="000000"/>
                </a:solidFill>
              </a:rPr>
              <a:t>1</a:t>
            </a:r>
          </a:p>
        </p:txBody>
      </p:sp>
      <p:grpSp>
        <p:nvGrpSpPr>
          <p:cNvPr id="11272" name="Group 17">
            <a:extLst>
              <a:ext uri="{FF2B5EF4-FFF2-40B4-BE49-F238E27FC236}">
                <a16:creationId xmlns:a16="http://schemas.microsoft.com/office/drawing/2014/main" id="{FF45D4BA-F718-4E84-A1FD-21C1180C3181}"/>
              </a:ext>
            </a:extLst>
          </p:cNvPr>
          <p:cNvGrpSpPr>
            <a:grpSpLocks/>
          </p:cNvGrpSpPr>
          <p:nvPr/>
        </p:nvGrpSpPr>
        <p:grpSpPr bwMode="auto">
          <a:xfrm>
            <a:off x="7329488" y="5559425"/>
            <a:ext cx="2516187" cy="942975"/>
            <a:chOff x="4617" y="3502"/>
            <a:chExt cx="1585" cy="594"/>
          </a:xfrm>
        </p:grpSpPr>
        <p:sp>
          <p:nvSpPr>
            <p:cNvPr id="11294" name="Rectangle 18">
              <a:extLst>
                <a:ext uri="{FF2B5EF4-FFF2-40B4-BE49-F238E27FC236}">
                  <a16:creationId xmlns:a16="http://schemas.microsoft.com/office/drawing/2014/main" id="{702F8A78-8135-440E-8ED4-941F8A6CE9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7" y="3502"/>
              <a:ext cx="1585" cy="133"/>
            </a:xfrm>
            <a:prstGeom prst="rect">
              <a:avLst/>
            </a:prstGeom>
            <a:solidFill>
              <a:srgbClr val="7F7F7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1pPr>
              <a:lvl2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2pPr>
              <a:lvl3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3pPr>
              <a:lvl4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4pPr>
              <a:lvl5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9pPr>
            </a:lstStyle>
            <a:p>
              <a:pPr eaLnBrk="1" hangingPunct="1">
                <a:spcBef>
                  <a:spcPts val="200"/>
                </a:spcBef>
                <a:buClrTx/>
                <a:buFontTx/>
                <a:buNone/>
              </a:pPr>
              <a:r>
                <a:rPr lang="en-US" altLang="ko-KR">
                  <a:solidFill>
                    <a:srgbClr val="FFFFFF"/>
                  </a:solidFill>
                </a:rPr>
                <a:t>Table Information</a:t>
              </a:r>
            </a:p>
          </p:txBody>
        </p:sp>
        <p:sp>
          <p:nvSpPr>
            <p:cNvPr id="11295" name="Rectangle 19">
              <a:extLst>
                <a:ext uri="{FF2B5EF4-FFF2-40B4-BE49-F238E27FC236}">
                  <a16:creationId xmlns:a16="http://schemas.microsoft.com/office/drawing/2014/main" id="{DDEB08D4-8823-41A5-ACF8-4EC231F4D4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7" y="3636"/>
              <a:ext cx="407" cy="2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endParaRPr lang="ko-KR" altLang="en-US"/>
            </a:p>
          </p:txBody>
        </p:sp>
        <p:sp>
          <p:nvSpPr>
            <p:cNvPr id="11296" name="Rectangle 20">
              <a:extLst>
                <a:ext uri="{FF2B5EF4-FFF2-40B4-BE49-F238E27FC236}">
                  <a16:creationId xmlns:a16="http://schemas.microsoft.com/office/drawing/2014/main" id="{A694A9DA-46F6-4D26-A788-5EEB71FFD8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25" y="3636"/>
              <a:ext cx="1177" cy="2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endParaRPr lang="ko-KR" altLang="en-US"/>
            </a:p>
          </p:txBody>
        </p:sp>
        <p:sp>
          <p:nvSpPr>
            <p:cNvPr id="11297" name="Rectangle 21">
              <a:extLst>
                <a:ext uri="{FF2B5EF4-FFF2-40B4-BE49-F238E27FC236}">
                  <a16:creationId xmlns:a16="http://schemas.microsoft.com/office/drawing/2014/main" id="{60502524-07C2-4E8B-B2B1-4E50DDDC97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7" y="3924"/>
              <a:ext cx="407" cy="1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endParaRPr lang="ko-KR" altLang="en-US"/>
            </a:p>
          </p:txBody>
        </p:sp>
        <p:sp>
          <p:nvSpPr>
            <p:cNvPr id="11298" name="Rectangle 22">
              <a:extLst>
                <a:ext uri="{FF2B5EF4-FFF2-40B4-BE49-F238E27FC236}">
                  <a16:creationId xmlns:a16="http://schemas.microsoft.com/office/drawing/2014/main" id="{224CBD6B-FCA8-49D8-A54C-7E93B8D682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25" y="3924"/>
              <a:ext cx="1177" cy="1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endParaRPr lang="ko-KR" altLang="en-US"/>
            </a:p>
          </p:txBody>
        </p:sp>
        <p:sp>
          <p:nvSpPr>
            <p:cNvPr id="11299" name="Line 23">
              <a:extLst>
                <a:ext uri="{FF2B5EF4-FFF2-40B4-BE49-F238E27FC236}">
                  <a16:creationId xmlns:a16="http://schemas.microsoft.com/office/drawing/2014/main" id="{47CF2C81-CF45-4BD3-A07A-879B08B2A08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25" y="3636"/>
              <a:ext cx="0" cy="46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300" name="Line 24">
              <a:extLst>
                <a:ext uri="{FF2B5EF4-FFF2-40B4-BE49-F238E27FC236}">
                  <a16:creationId xmlns:a16="http://schemas.microsoft.com/office/drawing/2014/main" id="{769C6944-5A8A-48D7-B6EB-8B97796CE71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17" y="3636"/>
              <a:ext cx="1585" cy="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301" name="Line 25">
              <a:extLst>
                <a:ext uri="{FF2B5EF4-FFF2-40B4-BE49-F238E27FC236}">
                  <a16:creationId xmlns:a16="http://schemas.microsoft.com/office/drawing/2014/main" id="{44988C47-9FC4-4355-9084-66A01643F71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17" y="3924"/>
              <a:ext cx="1585" cy="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302" name="Line 26">
              <a:extLst>
                <a:ext uri="{FF2B5EF4-FFF2-40B4-BE49-F238E27FC236}">
                  <a16:creationId xmlns:a16="http://schemas.microsoft.com/office/drawing/2014/main" id="{C4349503-E1DA-4666-89E7-63BDCA0619D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17" y="3502"/>
              <a:ext cx="0" cy="59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303" name="Line 27">
              <a:extLst>
                <a:ext uri="{FF2B5EF4-FFF2-40B4-BE49-F238E27FC236}">
                  <a16:creationId xmlns:a16="http://schemas.microsoft.com/office/drawing/2014/main" id="{E1CDE444-DF8E-4013-8D7D-F592314C80F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203" y="3502"/>
              <a:ext cx="0" cy="59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304" name="Line 28">
              <a:extLst>
                <a:ext uri="{FF2B5EF4-FFF2-40B4-BE49-F238E27FC236}">
                  <a16:creationId xmlns:a16="http://schemas.microsoft.com/office/drawing/2014/main" id="{1CB282CD-07FC-4C61-BAAE-043CD1F61EE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17" y="3502"/>
              <a:ext cx="1585" cy="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305" name="Line 29">
              <a:extLst>
                <a:ext uri="{FF2B5EF4-FFF2-40B4-BE49-F238E27FC236}">
                  <a16:creationId xmlns:a16="http://schemas.microsoft.com/office/drawing/2014/main" id="{0E5CA0C2-BDB9-4A85-91E9-F14963608B2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17" y="4097"/>
              <a:ext cx="1585" cy="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</p:grpSp>
      <p:grpSp>
        <p:nvGrpSpPr>
          <p:cNvPr id="11273" name="Group 30">
            <a:extLst>
              <a:ext uri="{FF2B5EF4-FFF2-40B4-BE49-F238E27FC236}">
                <a16:creationId xmlns:a16="http://schemas.microsoft.com/office/drawing/2014/main" id="{A6531AEF-A62B-4428-B660-DE6ACFC03D1C}"/>
              </a:ext>
            </a:extLst>
          </p:cNvPr>
          <p:cNvGrpSpPr>
            <a:grpSpLocks/>
          </p:cNvGrpSpPr>
          <p:nvPr/>
        </p:nvGrpSpPr>
        <p:grpSpPr bwMode="auto">
          <a:xfrm>
            <a:off x="7337425" y="3387427"/>
            <a:ext cx="2508250" cy="684213"/>
            <a:chOff x="4622" y="1706"/>
            <a:chExt cx="1580" cy="431"/>
          </a:xfrm>
        </p:grpSpPr>
        <p:sp>
          <p:nvSpPr>
            <p:cNvPr id="11287" name="Rectangle 31">
              <a:extLst>
                <a:ext uri="{FF2B5EF4-FFF2-40B4-BE49-F238E27FC236}">
                  <a16:creationId xmlns:a16="http://schemas.microsoft.com/office/drawing/2014/main" id="{5400382E-EDC5-416A-B08A-FEB73B4FF6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2" y="1706"/>
              <a:ext cx="159" cy="431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rIns="0" anchor="ctr"/>
            <a:lstStyle>
              <a:lvl1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1pPr>
              <a:lvl2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2pPr>
              <a:lvl3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3pPr>
              <a:lvl4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4pPr>
              <a:lvl5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9pPr>
            </a:lstStyle>
            <a:p>
              <a:pPr algn="ctr" eaLnBrk="1" hangingPunct="1">
                <a:spcBef>
                  <a:spcPts val="200"/>
                </a:spcBef>
                <a:buClrTx/>
                <a:buFontTx/>
                <a:buNone/>
              </a:pPr>
              <a:r>
                <a:rPr lang="en-US" altLang="ko-KR">
                  <a:solidFill>
                    <a:srgbClr val="000000"/>
                  </a:solidFill>
                </a:rPr>
                <a:t>3</a:t>
              </a:r>
            </a:p>
          </p:txBody>
        </p:sp>
        <p:sp>
          <p:nvSpPr>
            <p:cNvPr id="11288" name="Rectangle 32">
              <a:extLst>
                <a:ext uri="{FF2B5EF4-FFF2-40B4-BE49-F238E27FC236}">
                  <a16:creationId xmlns:a16="http://schemas.microsoft.com/office/drawing/2014/main" id="{30AF548C-B16B-4089-94A1-F2D327E7BE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82" y="1706"/>
              <a:ext cx="1420" cy="4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1pPr>
              <a:lvl2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2pPr>
              <a:lvl3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3pPr>
              <a:lvl4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4pPr>
              <a:lvl5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9pPr>
            </a:lstStyle>
            <a:p>
              <a:pPr eaLnBrk="1" hangingPunct="1">
                <a:spcBef>
                  <a:spcPts val="200"/>
                </a:spcBef>
                <a:buClrTx/>
                <a:buFontTx/>
                <a:buNone/>
              </a:pPr>
              <a:r>
                <a:rPr lang="en-US" altLang="ko-KR" b="1" dirty="0">
                  <a:solidFill>
                    <a:srgbClr val="000000"/>
                  </a:solidFill>
                </a:rPr>
                <a:t>Q&amp;A </a:t>
              </a:r>
              <a:r>
                <a:rPr lang="ko-KR" altLang="en-US" b="1" dirty="0">
                  <a:solidFill>
                    <a:srgbClr val="000000"/>
                  </a:solidFill>
                </a:rPr>
                <a:t>리스트</a:t>
              </a:r>
              <a:endParaRPr lang="ko-KR" altLang="ko-KR" b="1" dirty="0">
                <a:solidFill>
                  <a:srgbClr val="000000"/>
                </a:solidFill>
              </a:endParaRPr>
            </a:p>
          </p:txBody>
        </p:sp>
        <p:sp>
          <p:nvSpPr>
            <p:cNvPr id="11289" name="Line 33">
              <a:extLst>
                <a:ext uri="{FF2B5EF4-FFF2-40B4-BE49-F238E27FC236}">
                  <a16:creationId xmlns:a16="http://schemas.microsoft.com/office/drawing/2014/main" id="{CD2F4382-FF72-4EB3-9674-F7DEEE0CC57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82" y="1706"/>
              <a:ext cx="0" cy="431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290" name="Line 34">
              <a:extLst>
                <a:ext uri="{FF2B5EF4-FFF2-40B4-BE49-F238E27FC236}">
                  <a16:creationId xmlns:a16="http://schemas.microsoft.com/office/drawing/2014/main" id="{82EE8D45-4D49-41A7-AA04-2C7D431030B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22" y="1706"/>
              <a:ext cx="0" cy="431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291" name="Line 35">
              <a:extLst>
                <a:ext uri="{FF2B5EF4-FFF2-40B4-BE49-F238E27FC236}">
                  <a16:creationId xmlns:a16="http://schemas.microsoft.com/office/drawing/2014/main" id="{C6FF2D21-C685-4FFA-9068-EBE3929ABB3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203" y="1706"/>
              <a:ext cx="0" cy="431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292" name="Line 36">
              <a:extLst>
                <a:ext uri="{FF2B5EF4-FFF2-40B4-BE49-F238E27FC236}">
                  <a16:creationId xmlns:a16="http://schemas.microsoft.com/office/drawing/2014/main" id="{2EC18AA2-40EF-4901-B6C7-DE5ABF3304E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22" y="1706"/>
              <a:ext cx="1580" cy="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293" name="Line 37">
              <a:extLst>
                <a:ext uri="{FF2B5EF4-FFF2-40B4-BE49-F238E27FC236}">
                  <a16:creationId xmlns:a16="http://schemas.microsoft.com/office/drawing/2014/main" id="{339754C5-7D60-4F80-9C34-9FCF4D48302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22" y="2138"/>
              <a:ext cx="1580" cy="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</p:grpSp>
      <p:grpSp>
        <p:nvGrpSpPr>
          <p:cNvPr id="11278" name="Group 42">
            <a:extLst>
              <a:ext uri="{FF2B5EF4-FFF2-40B4-BE49-F238E27FC236}">
                <a16:creationId xmlns:a16="http://schemas.microsoft.com/office/drawing/2014/main" id="{3F241DE8-3F09-48BA-A9BF-6978F824CE30}"/>
              </a:ext>
            </a:extLst>
          </p:cNvPr>
          <p:cNvGrpSpPr>
            <a:grpSpLocks/>
          </p:cNvGrpSpPr>
          <p:nvPr/>
        </p:nvGrpSpPr>
        <p:grpSpPr bwMode="auto">
          <a:xfrm>
            <a:off x="7337425" y="4077072"/>
            <a:ext cx="2508250" cy="684213"/>
            <a:chOff x="4622" y="2136"/>
            <a:chExt cx="1580" cy="431"/>
          </a:xfrm>
        </p:grpSpPr>
        <p:sp>
          <p:nvSpPr>
            <p:cNvPr id="11280" name="Rectangle 43">
              <a:extLst>
                <a:ext uri="{FF2B5EF4-FFF2-40B4-BE49-F238E27FC236}">
                  <a16:creationId xmlns:a16="http://schemas.microsoft.com/office/drawing/2014/main" id="{D0676798-1C80-4F3D-8795-0CC41A02DE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2" y="2136"/>
              <a:ext cx="159" cy="431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rIns="0" anchor="ctr"/>
            <a:lstStyle>
              <a:lvl1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1pPr>
              <a:lvl2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2pPr>
              <a:lvl3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3pPr>
              <a:lvl4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4pPr>
              <a:lvl5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9pPr>
            </a:lstStyle>
            <a:p>
              <a:pPr algn="ctr" eaLnBrk="1" hangingPunct="1">
                <a:spcBef>
                  <a:spcPts val="200"/>
                </a:spcBef>
                <a:buClrTx/>
                <a:buFontTx/>
                <a:buNone/>
              </a:pPr>
              <a:r>
                <a:rPr lang="en-US" altLang="ko-KR">
                  <a:solidFill>
                    <a:srgbClr val="000000"/>
                  </a:solidFill>
                </a:rPr>
                <a:t>4</a:t>
              </a:r>
            </a:p>
          </p:txBody>
        </p:sp>
        <p:sp>
          <p:nvSpPr>
            <p:cNvPr id="11281" name="Rectangle 44">
              <a:extLst>
                <a:ext uri="{FF2B5EF4-FFF2-40B4-BE49-F238E27FC236}">
                  <a16:creationId xmlns:a16="http://schemas.microsoft.com/office/drawing/2014/main" id="{8396132D-4771-4917-92E8-B201B86B46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82" y="2136"/>
              <a:ext cx="1420" cy="4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1pPr>
              <a:lvl2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2pPr>
              <a:lvl3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3pPr>
              <a:lvl4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4pPr>
              <a:lvl5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9pPr>
            </a:lstStyle>
            <a:p>
              <a:pPr eaLnBrk="1" hangingPunct="1">
                <a:spcBef>
                  <a:spcPts val="200"/>
                </a:spcBef>
                <a:buClrTx/>
                <a:buFontTx/>
                <a:buNone/>
              </a:pPr>
              <a:r>
                <a:rPr lang="ko-KR" altLang="en-US" b="1" dirty="0">
                  <a:solidFill>
                    <a:srgbClr val="000000"/>
                  </a:solidFill>
                </a:rPr>
                <a:t>글쓰기 페이지 이동</a:t>
              </a:r>
              <a:r>
                <a:rPr lang="en-US" altLang="ko-KR" b="1" dirty="0">
                  <a:solidFill>
                    <a:srgbClr val="000000"/>
                  </a:solidFill>
                </a:rPr>
                <a:t>.</a:t>
              </a:r>
              <a:endParaRPr lang="ko-KR" altLang="ko-KR" b="1" dirty="0">
                <a:solidFill>
                  <a:srgbClr val="000000"/>
                </a:solidFill>
              </a:endParaRPr>
            </a:p>
          </p:txBody>
        </p:sp>
        <p:sp>
          <p:nvSpPr>
            <p:cNvPr id="11282" name="Line 45">
              <a:extLst>
                <a:ext uri="{FF2B5EF4-FFF2-40B4-BE49-F238E27FC236}">
                  <a16:creationId xmlns:a16="http://schemas.microsoft.com/office/drawing/2014/main" id="{07F340BD-1073-4439-B40D-C76E47323A3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82" y="2136"/>
              <a:ext cx="0" cy="431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283" name="Line 46">
              <a:extLst>
                <a:ext uri="{FF2B5EF4-FFF2-40B4-BE49-F238E27FC236}">
                  <a16:creationId xmlns:a16="http://schemas.microsoft.com/office/drawing/2014/main" id="{BE6EAD2E-BC41-4F06-890A-8D573768C37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22" y="2136"/>
              <a:ext cx="0" cy="431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284" name="Line 47">
              <a:extLst>
                <a:ext uri="{FF2B5EF4-FFF2-40B4-BE49-F238E27FC236}">
                  <a16:creationId xmlns:a16="http://schemas.microsoft.com/office/drawing/2014/main" id="{F7CB9DA5-5C43-4856-B9B9-6FB6C5556AD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203" y="2136"/>
              <a:ext cx="0" cy="431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285" name="Line 48">
              <a:extLst>
                <a:ext uri="{FF2B5EF4-FFF2-40B4-BE49-F238E27FC236}">
                  <a16:creationId xmlns:a16="http://schemas.microsoft.com/office/drawing/2014/main" id="{AB18F340-6258-4751-A1CC-08A005F66ED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22" y="2136"/>
              <a:ext cx="1580" cy="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286" name="Line 49">
              <a:extLst>
                <a:ext uri="{FF2B5EF4-FFF2-40B4-BE49-F238E27FC236}">
                  <a16:creationId xmlns:a16="http://schemas.microsoft.com/office/drawing/2014/main" id="{856F0F67-6213-46D5-A7DC-F9E9579F4ED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22" y="2568"/>
              <a:ext cx="1580" cy="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1042993" y="639991"/>
            <a:ext cx="1512168" cy="21544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수강신청 사이트</a:t>
            </a:r>
            <a:r>
              <a:rPr lang="en-US" altLang="ko-KR" dirty="0">
                <a:solidFill>
                  <a:schemeClr val="tx1"/>
                </a:solidFill>
              </a:rPr>
              <a:t>(KOSMO)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6738938" y="641806"/>
            <a:ext cx="590550" cy="21544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8194153" y="641806"/>
            <a:ext cx="1653109" cy="21544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조성기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8194153" y="862013"/>
            <a:ext cx="1651522" cy="21544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1" name="Text Box 3">
            <a:extLst>
              <a:ext uri="{FF2B5EF4-FFF2-40B4-BE49-F238E27FC236}">
                <a16:creationId xmlns:a16="http://schemas.microsoft.com/office/drawing/2014/main" id="{6D0588B0-553D-47A2-BF61-FDF7EF682B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2993" y="851839"/>
            <a:ext cx="1512168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6000" rIns="36000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pPr algn="ctr" eaLnBrk="1" hangingPunct="1">
              <a:spcBef>
                <a:spcPts val="200"/>
              </a:spcBef>
              <a:buClrTx/>
              <a:buFontTx/>
              <a:buNone/>
            </a:pPr>
            <a:r>
              <a:rPr lang="ko-KR" altLang="en-US" dirty="0">
                <a:solidFill>
                  <a:srgbClr val="000000"/>
                </a:solidFill>
              </a:rPr>
              <a:t>학생</a:t>
            </a:r>
            <a:r>
              <a:rPr lang="en-US" altLang="ko-KR" dirty="0">
                <a:solidFill>
                  <a:srgbClr val="000000"/>
                </a:solidFill>
              </a:rPr>
              <a:t>.</a:t>
            </a:r>
            <a:endParaRPr lang="ko-KR" altLang="ko-KR" dirty="0">
              <a:solidFill>
                <a:srgbClr val="000000"/>
              </a:solidFill>
            </a:endParaRPr>
          </a:p>
        </p:txBody>
      </p:sp>
      <p:sp>
        <p:nvSpPr>
          <p:cNvPr id="51" name="타원 50"/>
          <p:cNvSpPr/>
          <p:nvPr/>
        </p:nvSpPr>
        <p:spPr bwMode="auto">
          <a:xfrm>
            <a:off x="1799077" y="2700040"/>
            <a:ext cx="166385" cy="161776"/>
          </a:xfrm>
          <a:prstGeom prst="ellipse">
            <a:avLst/>
          </a:prstGeom>
          <a:solidFill>
            <a:srgbClr val="FF0000">
              <a:alpha val="44000"/>
            </a:srgbClr>
          </a:solidFill>
          <a:ln w="9525" cap="flat" cmpd="sng" algn="ctr">
            <a:solidFill>
              <a:schemeClr val="accent1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r>
              <a:rPr kumimoji="0" lang="en-US" altLang="ko-KR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kumimoji="0" lang="ko-KR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2" name="타원 51"/>
          <p:cNvSpPr/>
          <p:nvPr/>
        </p:nvSpPr>
        <p:spPr bwMode="auto">
          <a:xfrm>
            <a:off x="4564414" y="3648645"/>
            <a:ext cx="166385" cy="161776"/>
          </a:xfrm>
          <a:prstGeom prst="ellipse">
            <a:avLst/>
          </a:prstGeom>
          <a:solidFill>
            <a:srgbClr val="FF0000">
              <a:alpha val="44000"/>
            </a:srgbClr>
          </a:solidFill>
          <a:ln w="9525" cap="flat" cmpd="sng" algn="ctr">
            <a:solidFill>
              <a:schemeClr val="accent1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kumimoji="0" lang="ko-KR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3" name="타원 52"/>
          <p:cNvSpPr/>
          <p:nvPr/>
        </p:nvSpPr>
        <p:spPr bwMode="auto">
          <a:xfrm>
            <a:off x="4233714" y="4581128"/>
            <a:ext cx="166385" cy="161776"/>
          </a:xfrm>
          <a:prstGeom prst="ellipse">
            <a:avLst/>
          </a:prstGeom>
          <a:solidFill>
            <a:srgbClr val="FF0000">
              <a:alpha val="44000"/>
            </a:srgbClr>
          </a:solidFill>
          <a:ln w="9525" cap="flat" cmpd="sng" algn="ctr">
            <a:solidFill>
              <a:schemeClr val="accent1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r>
              <a:rPr kumimoji="0" lang="en-US" altLang="ko-KR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kumimoji="0" lang="ko-KR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4" name="타원 53"/>
          <p:cNvSpPr/>
          <p:nvPr/>
        </p:nvSpPr>
        <p:spPr bwMode="auto">
          <a:xfrm>
            <a:off x="5590681" y="2263552"/>
            <a:ext cx="166385" cy="161776"/>
          </a:xfrm>
          <a:prstGeom prst="ellipse">
            <a:avLst/>
          </a:prstGeom>
          <a:solidFill>
            <a:srgbClr val="FF0000">
              <a:alpha val="44000"/>
            </a:srgbClr>
          </a:solidFill>
          <a:ln w="9525" cap="flat" cmpd="sng" algn="ctr">
            <a:solidFill>
              <a:schemeClr val="accent1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r>
              <a:rPr kumimoji="0" lang="en-US" altLang="ko-KR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kumimoji="0" lang="ko-KR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55" name="Group 42">
            <a:extLst>
              <a:ext uri="{FF2B5EF4-FFF2-40B4-BE49-F238E27FC236}">
                <a16:creationId xmlns:a16="http://schemas.microsoft.com/office/drawing/2014/main" id="{3F241DE8-3F09-48BA-A9BF-6978F824CE30}"/>
              </a:ext>
            </a:extLst>
          </p:cNvPr>
          <p:cNvGrpSpPr>
            <a:grpSpLocks/>
          </p:cNvGrpSpPr>
          <p:nvPr/>
        </p:nvGrpSpPr>
        <p:grpSpPr bwMode="auto">
          <a:xfrm>
            <a:off x="7330058" y="1304627"/>
            <a:ext cx="2508250" cy="684213"/>
            <a:chOff x="4622" y="2136"/>
            <a:chExt cx="1580" cy="431"/>
          </a:xfrm>
        </p:grpSpPr>
        <p:sp>
          <p:nvSpPr>
            <p:cNvPr id="59" name="Rectangle 43">
              <a:extLst>
                <a:ext uri="{FF2B5EF4-FFF2-40B4-BE49-F238E27FC236}">
                  <a16:creationId xmlns:a16="http://schemas.microsoft.com/office/drawing/2014/main" id="{D0676798-1C80-4F3D-8795-0CC41A02DE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2" y="2136"/>
              <a:ext cx="159" cy="431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rIns="0" anchor="ctr"/>
            <a:lstStyle>
              <a:lvl1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1pPr>
              <a:lvl2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2pPr>
              <a:lvl3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3pPr>
              <a:lvl4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4pPr>
              <a:lvl5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9pPr>
            </a:lstStyle>
            <a:p>
              <a:pPr algn="ctr" eaLnBrk="1" hangingPunct="1">
                <a:spcBef>
                  <a:spcPts val="200"/>
                </a:spcBef>
                <a:buClrTx/>
                <a:buFontTx/>
                <a:buNone/>
              </a:pPr>
              <a:endParaRPr lang="en-US" altLang="ko-KR" dirty="0">
                <a:solidFill>
                  <a:srgbClr val="000000"/>
                </a:solidFill>
              </a:endParaRPr>
            </a:p>
          </p:txBody>
        </p:sp>
        <p:sp>
          <p:nvSpPr>
            <p:cNvPr id="60" name="Rectangle 44">
              <a:extLst>
                <a:ext uri="{FF2B5EF4-FFF2-40B4-BE49-F238E27FC236}">
                  <a16:creationId xmlns:a16="http://schemas.microsoft.com/office/drawing/2014/main" id="{8396132D-4771-4917-92E8-B201B86B46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82" y="2136"/>
              <a:ext cx="1420" cy="4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1pPr>
              <a:lvl2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2pPr>
              <a:lvl3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3pPr>
              <a:lvl4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4pPr>
              <a:lvl5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9pPr>
            </a:lstStyle>
            <a:p>
              <a:pPr eaLnBrk="1" hangingPunct="1">
                <a:spcBef>
                  <a:spcPts val="200"/>
                </a:spcBef>
                <a:buClrTx/>
                <a:buFontTx/>
                <a:buNone/>
              </a:pPr>
              <a:r>
                <a:rPr lang="ko-KR" altLang="en-US" b="1" dirty="0">
                  <a:solidFill>
                    <a:srgbClr val="000000"/>
                  </a:solidFill>
                </a:rPr>
                <a:t>모든 학생이 남긴 </a:t>
              </a:r>
              <a:r>
                <a:rPr lang="en-US" altLang="ko-KR" b="1" dirty="0">
                  <a:solidFill>
                    <a:srgbClr val="000000"/>
                  </a:solidFill>
                </a:rPr>
                <a:t>Q&amp;A </a:t>
              </a:r>
              <a:r>
                <a:rPr lang="ko-KR" altLang="en-US" b="1" dirty="0">
                  <a:solidFill>
                    <a:srgbClr val="000000"/>
                  </a:solidFill>
                </a:rPr>
                <a:t>출력</a:t>
              </a:r>
              <a:endParaRPr lang="ko-KR" altLang="ko-KR" b="1" dirty="0">
                <a:solidFill>
                  <a:srgbClr val="000000"/>
                </a:solidFill>
              </a:endParaRPr>
            </a:p>
          </p:txBody>
        </p:sp>
        <p:sp>
          <p:nvSpPr>
            <p:cNvPr id="62" name="Line 45">
              <a:extLst>
                <a:ext uri="{FF2B5EF4-FFF2-40B4-BE49-F238E27FC236}">
                  <a16:creationId xmlns:a16="http://schemas.microsoft.com/office/drawing/2014/main" id="{07F340BD-1073-4439-B40D-C76E47323A3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82" y="2136"/>
              <a:ext cx="0" cy="431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63" name="Line 46">
              <a:extLst>
                <a:ext uri="{FF2B5EF4-FFF2-40B4-BE49-F238E27FC236}">
                  <a16:creationId xmlns:a16="http://schemas.microsoft.com/office/drawing/2014/main" id="{BE6EAD2E-BC41-4F06-890A-8D573768C37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22" y="2136"/>
              <a:ext cx="0" cy="431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64" name="Line 47">
              <a:extLst>
                <a:ext uri="{FF2B5EF4-FFF2-40B4-BE49-F238E27FC236}">
                  <a16:creationId xmlns:a16="http://schemas.microsoft.com/office/drawing/2014/main" id="{F7CB9DA5-5C43-4856-B9B9-6FB6C5556AD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203" y="2136"/>
              <a:ext cx="0" cy="431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65" name="Line 48">
              <a:extLst>
                <a:ext uri="{FF2B5EF4-FFF2-40B4-BE49-F238E27FC236}">
                  <a16:creationId xmlns:a16="http://schemas.microsoft.com/office/drawing/2014/main" id="{AB18F340-6258-4751-A1CC-08A005F66ED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22" y="2136"/>
              <a:ext cx="1580" cy="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66" name="Line 49">
              <a:extLst>
                <a:ext uri="{FF2B5EF4-FFF2-40B4-BE49-F238E27FC236}">
                  <a16:creationId xmlns:a16="http://schemas.microsoft.com/office/drawing/2014/main" id="{856F0F67-6213-46D5-A7DC-F9E9579F4ED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22" y="2568"/>
              <a:ext cx="1580" cy="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24127046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4" y="1230043"/>
            <a:ext cx="6789043" cy="4719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193" name="Text Box 1">
            <a:extLst>
              <a:ext uri="{FF2B5EF4-FFF2-40B4-BE49-F238E27FC236}">
                <a16:creationId xmlns:a16="http://schemas.microsoft.com/office/drawing/2014/main" id="{A3ADCBFF-7D42-4637-8DF6-73053A262C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975" y="1588"/>
            <a:ext cx="3457575" cy="346075"/>
          </a:xfrm>
          <a:prstGeom prst="rect">
            <a:avLst/>
          </a:prstGeom>
          <a:noFill/>
          <a:ln>
            <a:noFill/>
          </a:ln>
          <a:effectLst/>
        </p:spPr>
        <p:txBody>
          <a:bodyPr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buSzPct val="100000"/>
              <a:defRPr/>
            </a:pPr>
            <a:r>
              <a:rPr lang="en-US" altLang="ko-KR" sz="160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HY견고딕" panose="02030600000101010101" pitchFamily="18" charset="-127"/>
              </a:rPr>
              <a:t>LMS</a:t>
            </a:r>
          </a:p>
        </p:txBody>
      </p:sp>
      <p:sp>
        <p:nvSpPr>
          <p:cNvPr id="11268" name="Text Box 3">
            <a:extLst>
              <a:ext uri="{FF2B5EF4-FFF2-40B4-BE49-F238E27FC236}">
                <a16:creationId xmlns:a16="http://schemas.microsoft.com/office/drawing/2014/main" id="{6D0588B0-553D-47A2-BF61-FDF7EF682B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87713" y="633413"/>
            <a:ext cx="2879725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6000" rIns="36000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pPr algn="ctr" eaLnBrk="1" hangingPunct="1">
              <a:spcBef>
                <a:spcPts val="200"/>
              </a:spcBef>
              <a:buClrTx/>
              <a:buFontTx/>
              <a:buNone/>
            </a:pPr>
            <a:r>
              <a:rPr lang="ko-KR" altLang="en-US" dirty="0">
                <a:solidFill>
                  <a:srgbClr val="000000"/>
                </a:solidFill>
              </a:rPr>
              <a:t>학습관리</a:t>
            </a:r>
            <a:r>
              <a:rPr lang="en-US" altLang="ko-KR" dirty="0">
                <a:solidFill>
                  <a:srgbClr val="000000"/>
                </a:solidFill>
              </a:rPr>
              <a:t>/Q&amp;A/</a:t>
            </a:r>
            <a:r>
              <a:rPr lang="ko-KR" altLang="en-US" dirty="0">
                <a:solidFill>
                  <a:srgbClr val="000000"/>
                </a:solidFill>
              </a:rPr>
              <a:t>상세보기</a:t>
            </a:r>
            <a:endParaRPr lang="ko-KR" altLang="ko-KR" dirty="0">
              <a:solidFill>
                <a:srgbClr val="000000"/>
              </a:solidFill>
            </a:endParaRPr>
          </a:p>
        </p:txBody>
      </p:sp>
      <p:grpSp>
        <p:nvGrpSpPr>
          <p:cNvPr id="11270" name="Group 5">
            <a:extLst>
              <a:ext uri="{FF2B5EF4-FFF2-40B4-BE49-F238E27FC236}">
                <a16:creationId xmlns:a16="http://schemas.microsoft.com/office/drawing/2014/main" id="{48B4170D-42BA-43C1-87C3-776FD5901F7A}"/>
              </a:ext>
            </a:extLst>
          </p:cNvPr>
          <p:cNvGrpSpPr>
            <a:grpSpLocks/>
          </p:cNvGrpSpPr>
          <p:nvPr/>
        </p:nvGrpSpPr>
        <p:grpSpPr bwMode="auto">
          <a:xfrm>
            <a:off x="7329488" y="1988840"/>
            <a:ext cx="2508250" cy="1397000"/>
            <a:chOff x="4617" y="825"/>
            <a:chExt cx="1580" cy="880"/>
          </a:xfrm>
        </p:grpSpPr>
        <p:sp>
          <p:nvSpPr>
            <p:cNvPr id="11306" name="Rectangle 6">
              <a:extLst>
                <a:ext uri="{FF2B5EF4-FFF2-40B4-BE49-F238E27FC236}">
                  <a16:creationId xmlns:a16="http://schemas.microsoft.com/office/drawing/2014/main" id="{B022D5AE-8035-4C22-BCF5-879C13FC97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7" y="825"/>
              <a:ext cx="159" cy="448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rIns="0" anchor="ctr"/>
            <a:lstStyle>
              <a:lvl1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1pPr>
              <a:lvl2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2pPr>
              <a:lvl3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3pPr>
              <a:lvl4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4pPr>
              <a:lvl5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9pPr>
            </a:lstStyle>
            <a:p>
              <a:pPr algn="ctr" eaLnBrk="1" hangingPunct="1">
                <a:spcBef>
                  <a:spcPts val="200"/>
                </a:spcBef>
                <a:buClrTx/>
                <a:buFontTx/>
                <a:buNone/>
              </a:pPr>
              <a:r>
                <a:rPr lang="en-US" altLang="ko-KR">
                  <a:solidFill>
                    <a:srgbClr val="000000"/>
                  </a:solidFill>
                </a:rPr>
                <a:t>1</a:t>
              </a:r>
            </a:p>
          </p:txBody>
        </p:sp>
        <p:sp>
          <p:nvSpPr>
            <p:cNvPr id="11307" name="Rectangle 7">
              <a:extLst>
                <a:ext uri="{FF2B5EF4-FFF2-40B4-BE49-F238E27FC236}">
                  <a16:creationId xmlns:a16="http://schemas.microsoft.com/office/drawing/2014/main" id="{F947E815-D647-4450-8A7B-82A9D6FF42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77" y="825"/>
              <a:ext cx="1420" cy="4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1pPr>
              <a:lvl2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2pPr>
              <a:lvl3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3pPr>
              <a:lvl4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4pPr>
              <a:lvl5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9pPr>
            </a:lstStyle>
            <a:p>
              <a:pPr eaLnBrk="1" hangingPunct="1">
                <a:spcBef>
                  <a:spcPts val="200"/>
                </a:spcBef>
                <a:buClrTx/>
                <a:buFontTx/>
                <a:buNone/>
              </a:pPr>
              <a:r>
                <a:rPr lang="en-US" altLang="ko-KR" dirty="0">
                  <a:solidFill>
                    <a:srgbClr val="000000"/>
                  </a:solidFill>
                </a:rPr>
                <a:t>Vue.js </a:t>
              </a:r>
              <a:r>
                <a:rPr lang="ko-KR" altLang="en-US" dirty="0">
                  <a:solidFill>
                    <a:srgbClr val="000000"/>
                  </a:solidFill>
                </a:rPr>
                <a:t>예제에 </a:t>
              </a:r>
              <a:r>
                <a:rPr lang="en-US" altLang="ko-KR" dirty="0">
                  <a:solidFill>
                    <a:srgbClr val="000000"/>
                  </a:solidFill>
                </a:rPr>
                <a:t>quill </a:t>
              </a:r>
              <a:r>
                <a:rPr lang="ko-KR" altLang="en-US" dirty="0">
                  <a:solidFill>
                    <a:srgbClr val="000000"/>
                  </a:solidFill>
                </a:rPr>
                <a:t>이라는 </a:t>
              </a:r>
              <a:r>
                <a:rPr lang="en-US" altLang="ko-KR" dirty="0">
                  <a:solidFill>
                    <a:srgbClr val="000000"/>
                  </a:solidFill>
                </a:rPr>
                <a:t>editor </a:t>
              </a:r>
              <a:r>
                <a:rPr lang="ko-KR" altLang="en-US" dirty="0">
                  <a:solidFill>
                    <a:srgbClr val="000000"/>
                  </a:solidFill>
                </a:rPr>
                <a:t>사용</a:t>
              </a:r>
              <a:r>
                <a:rPr lang="en-US" altLang="ko-KR" dirty="0">
                  <a:solidFill>
                    <a:srgbClr val="000000"/>
                  </a:solidFill>
                </a:rPr>
                <a:t>.</a:t>
              </a:r>
            </a:p>
          </p:txBody>
        </p:sp>
        <p:sp>
          <p:nvSpPr>
            <p:cNvPr id="11308" name="Rectangle 8">
              <a:extLst>
                <a:ext uri="{FF2B5EF4-FFF2-40B4-BE49-F238E27FC236}">
                  <a16:creationId xmlns:a16="http://schemas.microsoft.com/office/drawing/2014/main" id="{AE187F4E-90A8-4BF3-9656-780292BAE5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7" y="1274"/>
              <a:ext cx="159" cy="431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rIns="0" anchor="ctr"/>
            <a:lstStyle>
              <a:lvl1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1pPr>
              <a:lvl2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2pPr>
              <a:lvl3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3pPr>
              <a:lvl4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4pPr>
              <a:lvl5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9pPr>
            </a:lstStyle>
            <a:p>
              <a:pPr algn="ctr" eaLnBrk="1" hangingPunct="1">
                <a:spcBef>
                  <a:spcPts val="200"/>
                </a:spcBef>
                <a:buClrTx/>
                <a:buFontTx/>
                <a:buNone/>
              </a:pPr>
              <a:r>
                <a:rPr lang="en-US" altLang="ko-KR">
                  <a:solidFill>
                    <a:srgbClr val="000000"/>
                  </a:solidFill>
                </a:rPr>
                <a:t>2</a:t>
              </a:r>
            </a:p>
          </p:txBody>
        </p:sp>
        <p:sp>
          <p:nvSpPr>
            <p:cNvPr id="11309" name="Rectangle 9">
              <a:extLst>
                <a:ext uri="{FF2B5EF4-FFF2-40B4-BE49-F238E27FC236}">
                  <a16:creationId xmlns:a16="http://schemas.microsoft.com/office/drawing/2014/main" id="{430B0957-A276-441C-A7CA-FB0B430E81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77" y="1274"/>
              <a:ext cx="1420" cy="4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1pPr>
              <a:lvl2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2pPr>
              <a:lvl3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3pPr>
              <a:lvl4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4pPr>
              <a:lvl5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9pPr>
            </a:lstStyle>
            <a:p>
              <a:pPr eaLnBrk="1" hangingPunct="1">
                <a:spcBef>
                  <a:spcPts val="200"/>
                </a:spcBef>
                <a:buClrTx/>
                <a:buFontTx/>
                <a:buNone/>
              </a:pPr>
              <a:r>
                <a:rPr lang="ko-KR" altLang="en-US" dirty="0">
                  <a:solidFill>
                    <a:srgbClr val="000000"/>
                  </a:solidFill>
                </a:rPr>
                <a:t>파일유무에 따라 파일이미지출력</a:t>
              </a:r>
              <a:endParaRPr lang="en-US" altLang="ko-KR" dirty="0">
                <a:solidFill>
                  <a:srgbClr val="000000"/>
                </a:solidFill>
              </a:endParaRPr>
            </a:p>
            <a:p>
              <a:pPr eaLnBrk="1" hangingPunct="1">
                <a:spcBef>
                  <a:spcPts val="200"/>
                </a:spcBef>
                <a:buClrTx/>
                <a:buFontTx/>
                <a:buNone/>
              </a:pPr>
              <a:r>
                <a:rPr lang="ko-KR" altLang="en-US" dirty="0" err="1">
                  <a:solidFill>
                    <a:srgbClr val="000000"/>
                  </a:solidFill>
                </a:rPr>
                <a:t>클릭시</a:t>
              </a:r>
              <a:r>
                <a:rPr lang="ko-KR" altLang="en-US" dirty="0">
                  <a:solidFill>
                    <a:srgbClr val="000000"/>
                  </a:solidFill>
                </a:rPr>
                <a:t> 다운로드</a:t>
              </a:r>
              <a:endParaRPr lang="en-US" altLang="ko-KR" dirty="0">
                <a:solidFill>
                  <a:srgbClr val="000000"/>
                </a:solidFill>
              </a:endParaRPr>
            </a:p>
          </p:txBody>
        </p:sp>
        <p:sp>
          <p:nvSpPr>
            <p:cNvPr id="11310" name="Line 10">
              <a:extLst>
                <a:ext uri="{FF2B5EF4-FFF2-40B4-BE49-F238E27FC236}">
                  <a16:creationId xmlns:a16="http://schemas.microsoft.com/office/drawing/2014/main" id="{D90BD6D3-AAF0-43DE-BF61-FFB1A35F952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77" y="825"/>
              <a:ext cx="0" cy="88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311" name="Line 11">
              <a:extLst>
                <a:ext uri="{FF2B5EF4-FFF2-40B4-BE49-F238E27FC236}">
                  <a16:creationId xmlns:a16="http://schemas.microsoft.com/office/drawing/2014/main" id="{DBBB8555-D9AA-4839-BE12-5862D5F2CF1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17" y="1274"/>
              <a:ext cx="1580" cy="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312" name="Line 12">
              <a:extLst>
                <a:ext uri="{FF2B5EF4-FFF2-40B4-BE49-F238E27FC236}">
                  <a16:creationId xmlns:a16="http://schemas.microsoft.com/office/drawing/2014/main" id="{50210B27-5266-47D2-A07F-FBB0DF3AEB9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17" y="825"/>
              <a:ext cx="0" cy="88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313" name="Line 13">
              <a:extLst>
                <a:ext uri="{FF2B5EF4-FFF2-40B4-BE49-F238E27FC236}">
                  <a16:creationId xmlns:a16="http://schemas.microsoft.com/office/drawing/2014/main" id="{A012D689-5D2F-4F6A-AA11-DF1237C4F5F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198" y="825"/>
              <a:ext cx="0" cy="88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314" name="Line 14">
              <a:extLst>
                <a:ext uri="{FF2B5EF4-FFF2-40B4-BE49-F238E27FC236}">
                  <a16:creationId xmlns:a16="http://schemas.microsoft.com/office/drawing/2014/main" id="{90EBB9F9-356B-4908-B6AD-029668E0608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17" y="825"/>
              <a:ext cx="1580" cy="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315" name="Line 15">
              <a:extLst>
                <a:ext uri="{FF2B5EF4-FFF2-40B4-BE49-F238E27FC236}">
                  <a16:creationId xmlns:a16="http://schemas.microsoft.com/office/drawing/2014/main" id="{5047868E-1AD5-4898-817E-FDACC5E1D81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17" y="1706"/>
              <a:ext cx="1580" cy="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</p:grpSp>
      <p:sp>
        <p:nvSpPr>
          <p:cNvPr id="11271" name="Text Box 16">
            <a:extLst>
              <a:ext uri="{FF2B5EF4-FFF2-40B4-BE49-F238E27FC236}">
                <a16:creationId xmlns:a16="http://schemas.microsoft.com/office/drawing/2014/main" id="{C7036C99-7483-47E5-8923-F56A86471E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38938" y="857250"/>
            <a:ext cx="857250" cy="214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6000" tIns="46800" rIns="36000" bIns="46800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pPr algn="r" eaLnBrk="1" hangingPunct="1">
              <a:spcBef>
                <a:spcPts val="200"/>
              </a:spcBef>
              <a:buClrTx/>
              <a:buFontTx/>
              <a:buNone/>
            </a:pPr>
            <a:r>
              <a:rPr lang="en-US" altLang="ko-KR">
                <a:solidFill>
                  <a:srgbClr val="000000"/>
                </a:solidFill>
              </a:rPr>
              <a:t>1</a:t>
            </a:r>
          </a:p>
        </p:txBody>
      </p:sp>
      <p:grpSp>
        <p:nvGrpSpPr>
          <p:cNvPr id="11272" name="Group 17">
            <a:extLst>
              <a:ext uri="{FF2B5EF4-FFF2-40B4-BE49-F238E27FC236}">
                <a16:creationId xmlns:a16="http://schemas.microsoft.com/office/drawing/2014/main" id="{FF45D4BA-F718-4E84-A1FD-21C1180C3181}"/>
              </a:ext>
            </a:extLst>
          </p:cNvPr>
          <p:cNvGrpSpPr>
            <a:grpSpLocks/>
          </p:cNvGrpSpPr>
          <p:nvPr/>
        </p:nvGrpSpPr>
        <p:grpSpPr bwMode="auto">
          <a:xfrm>
            <a:off x="7329488" y="5559425"/>
            <a:ext cx="2516187" cy="942975"/>
            <a:chOff x="4617" y="3502"/>
            <a:chExt cx="1585" cy="594"/>
          </a:xfrm>
        </p:grpSpPr>
        <p:sp>
          <p:nvSpPr>
            <p:cNvPr id="11294" name="Rectangle 18">
              <a:extLst>
                <a:ext uri="{FF2B5EF4-FFF2-40B4-BE49-F238E27FC236}">
                  <a16:creationId xmlns:a16="http://schemas.microsoft.com/office/drawing/2014/main" id="{702F8A78-8135-440E-8ED4-941F8A6CE9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7" y="3502"/>
              <a:ext cx="1585" cy="133"/>
            </a:xfrm>
            <a:prstGeom prst="rect">
              <a:avLst/>
            </a:prstGeom>
            <a:solidFill>
              <a:srgbClr val="7F7F7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1pPr>
              <a:lvl2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2pPr>
              <a:lvl3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3pPr>
              <a:lvl4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4pPr>
              <a:lvl5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9pPr>
            </a:lstStyle>
            <a:p>
              <a:pPr eaLnBrk="1" hangingPunct="1">
                <a:spcBef>
                  <a:spcPts val="200"/>
                </a:spcBef>
                <a:buClrTx/>
                <a:buFontTx/>
                <a:buNone/>
              </a:pPr>
              <a:r>
                <a:rPr lang="en-US" altLang="ko-KR">
                  <a:solidFill>
                    <a:srgbClr val="FFFFFF"/>
                  </a:solidFill>
                </a:rPr>
                <a:t>Table Information</a:t>
              </a:r>
            </a:p>
          </p:txBody>
        </p:sp>
        <p:sp>
          <p:nvSpPr>
            <p:cNvPr id="11295" name="Rectangle 19">
              <a:extLst>
                <a:ext uri="{FF2B5EF4-FFF2-40B4-BE49-F238E27FC236}">
                  <a16:creationId xmlns:a16="http://schemas.microsoft.com/office/drawing/2014/main" id="{DDEB08D4-8823-41A5-ACF8-4EC231F4D4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7" y="3636"/>
              <a:ext cx="407" cy="2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endParaRPr lang="ko-KR" altLang="en-US"/>
            </a:p>
          </p:txBody>
        </p:sp>
        <p:sp>
          <p:nvSpPr>
            <p:cNvPr id="11296" name="Rectangle 20">
              <a:extLst>
                <a:ext uri="{FF2B5EF4-FFF2-40B4-BE49-F238E27FC236}">
                  <a16:creationId xmlns:a16="http://schemas.microsoft.com/office/drawing/2014/main" id="{A694A9DA-46F6-4D26-A788-5EEB71FFD8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25" y="3636"/>
              <a:ext cx="1177" cy="2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endParaRPr lang="ko-KR" altLang="en-US"/>
            </a:p>
          </p:txBody>
        </p:sp>
        <p:sp>
          <p:nvSpPr>
            <p:cNvPr id="11297" name="Rectangle 21">
              <a:extLst>
                <a:ext uri="{FF2B5EF4-FFF2-40B4-BE49-F238E27FC236}">
                  <a16:creationId xmlns:a16="http://schemas.microsoft.com/office/drawing/2014/main" id="{60502524-07C2-4E8B-B2B1-4E50DDDC97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7" y="3924"/>
              <a:ext cx="407" cy="1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endParaRPr lang="ko-KR" altLang="en-US"/>
            </a:p>
          </p:txBody>
        </p:sp>
        <p:sp>
          <p:nvSpPr>
            <p:cNvPr id="11298" name="Rectangle 22">
              <a:extLst>
                <a:ext uri="{FF2B5EF4-FFF2-40B4-BE49-F238E27FC236}">
                  <a16:creationId xmlns:a16="http://schemas.microsoft.com/office/drawing/2014/main" id="{224CBD6B-FCA8-49D8-A54C-7E93B8D682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25" y="3924"/>
              <a:ext cx="1177" cy="1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endParaRPr lang="ko-KR" altLang="en-US"/>
            </a:p>
          </p:txBody>
        </p:sp>
        <p:sp>
          <p:nvSpPr>
            <p:cNvPr id="11299" name="Line 23">
              <a:extLst>
                <a:ext uri="{FF2B5EF4-FFF2-40B4-BE49-F238E27FC236}">
                  <a16:creationId xmlns:a16="http://schemas.microsoft.com/office/drawing/2014/main" id="{47CF2C81-CF45-4BD3-A07A-879B08B2A08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25" y="3636"/>
              <a:ext cx="0" cy="46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300" name="Line 24">
              <a:extLst>
                <a:ext uri="{FF2B5EF4-FFF2-40B4-BE49-F238E27FC236}">
                  <a16:creationId xmlns:a16="http://schemas.microsoft.com/office/drawing/2014/main" id="{769C6944-5A8A-48D7-B6EB-8B97796CE71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17" y="3636"/>
              <a:ext cx="1585" cy="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301" name="Line 25">
              <a:extLst>
                <a:ext uri="{FF2B5EF4-FFF2-40B4-BE49-F238E27FC236}">
                  <a16:creationId xmlns:a16="http://schemas.microsoft.com/office/drawing/2014/main" id="{44988C47-9FC4-4355-9084-66A01643F71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17" y="3924"/>
              <a:ext cx="1585" cy="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302" name="Line 26">
              <a:extLst>
                <a:ext uri="{FF2B5EF4-FFF2-40B4-BE49-F238E27FC236}">
                  <a16:creationId xmlns:a16="http://schemas.microsoft.com/office/drawing/2014/main" id="{C4349503-E1DA-4666-89E7-63BDCA0619D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17" y="3502"/>
              <a:ext cx="0" cy="59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303" name="Line 27">
              <a:extLst>
                <a:ext uri="{FF2B5EF4-FFF2-40B4-BE49-F238E27FC236}">
                  <a16:creationId xmlns:a16="http://schemas.microsoft.com/office/drawing/2014/main" id="{E1CDE444-DF8E-4013-8D7D-F592314C80F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203" y="3502"/>
              <a:ext cx="0" cy="59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304" name="Line 28">
              <a:extLst>
                <a:ext uri="{FF2B5EF4-FFF2-40B4-BE49-F238E27FC236}">
                  <a16:creationId xmlns:a16="http://schemas.microsoft.com/office/drawing/2014/main" id="{1CB282CD-07FC-4C61-BAAE-043CD1F61EE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17" y="3502"/>
              <a:ext cx="1585" cy="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305" name="Line 29">
              <a:extLst>
                <a:ext uri="{FF2B5EF4-FFF2-40B4-BE49-F238E27FC236}">
                  <a16:creationId xmlns:a16="http://schemas.microsoft.com/office/drawing/2014/main" id="{0E5CA0C2-BDB9-4A85-91E9-F14963608B2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17" y="4097"/>
              <a:ext cx="1585" cy="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</p:grpSp>
      <p:grpSp>
        <p:nvGrpSpPr>
          <p:cNvPr id="11273" name="Group 30">
            <a:extLst>
              <a:ext uri="{FF2B5EF4-FFF2-40B4-BE49-F238E27FC236}">
                <a16:creationId xmlns:a16="http://schemas.microsoft.com/office/drawing/2014/main" id="{A6531AEF-A62B-4428-B660-DE6ACFC03D1C}"/>
              </a:ext>
            </a:extLst>
          </p:cNvPr>
          <p:cNvGrpSpPr>
            <a:grpSpLocks/>
          </p:cNvGrpSpPr>
          <p:nvPr/>
        </p:nvGrpSpPr>
        <p:grpSpPr bwMode="auto">
          <a:xfrm>
            <a:off x="7337425" y="3387427"/>
            <a:ext cx="2508250" cy="684213"/>
            <a:chOff x="4622" y="1706"/>
            <a:chExt cx="1580" cy="431"/>
          </a:xfrm>
        </p:grpSpPr>
        <p:sp>
          <p:nvSpPr>
            <p:cNvPr id="11287" name="Rectangle 31">
              <a:extLst>
                <a:ext uri="{FF2B5EF4-FFF2-40B4-BE49-F238E27FC236}">
                  <a16:creationId xmlns:a16="http://schemas.microsoft.com/office/drawing/2014/main" id="{5400382E-EDC5-416A-B08A-FEB73B4FF6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2" y="1706"/>
              <a:ext cx="159" cy="431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rIns="0" anchor="ctr"/>
            <a:lstStyle>
              <a:lvl1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1pPr>
              <a:lvl2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2pPr>
              <a:lvl3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3pPr>
              <a:lvl4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4pPr>
              <a:lvl5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9pPr>
            </a:lstStyle>
            <a:p>
              <a:pPr algn="ctr" eaLnBrk="1" hangingPunct="1">
                <a:spcBef>
                  <a:spcPts val="200"/>
                </a:spcBef>
                <a:buClrTx/>
                <a:buFontTx/>
                <a:buNone/>
              </a:pPr>
              <a:r>
                <a:rPr lang="en-US" altLang="ko-KR">
                  <a:solidFill>
                    <a:srgbClr val="000000"/>
                  </a:solidFill>
                </a:rPr>
                <a:t>3</a:t>
              </a:r>
            </a:p>
          </p:txBody>
        </p:sp>
        <p:sp>
          <p:nvSpPr>
            <p:cNvPr id="11288" name="Rectangle 32">
              <a:extLst>
                <a:ext uri="{FF2B5EF4-FFF2-40B4-BE49-F238E27FC236}">
                  <a16:creationId xmlns:a16="http://schemas.microsoft.com/office/drawing/2014/main" id="{30AF548C-B16B-4089-94A1-F2D327E7BE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82" y="1706"/>
              <a:ext cx="1420" cy="4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1pPr>
              <a:lvl2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2pPr>
              <a:lvl3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3pPr>
              <a:lvl4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4pPr>
              <a:lvl5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9pPr>
            </a:lstStyle>
            <a:p>
              <a:pPr eaLnBrk="1" hangingPunct="1">
                <a:spcBef>
                  <a:spcPts val="200"/>
                </a:spcBef>
                <a:buClrTx/>
                <a:buFontTx/>
                <a:buNone/>
              </a:pPr>
              <a:r>
                <a:rPr lang="ko-KR" altLang="en-US" dirty="0" err="1">
                  <a:solidFill>
                    <a:srgbClr val="000000"/>
                  </a:solidFill>
                </a:rPr>
                <a:t>댓글기능</a:t>
              </a:r>
              <a:r>
                <a:rPr lang="en-US" altLang="ko-KR" dirty="0">
                  <a:solidFill>
                    <a:srgbClr val="000000"/>
                  </a:solidFill>
                </a:rPr>
                <a:t>. </a:t>
              </a:r>
              <a:r>
                <a:rPr lang="ko-KR" altLang="en-US" dirty="0" err="1">
                  <a:solidFill>
                    <a:srgbClr val="000000"/>
                  </a:solidFill>
                </a:rPr>
                <a:t>대댓을</a:t>
              </a:r>
              <a:r>
                <a:rPr lang="ko-KR" altLang="en-US" dirty="0">
                  <a:solidFill>
                    <a:srgbClr val="000000"/>
                  </a:solidFill>
                </a:rPr>
                <a:t> </a:t>
              </a:r>
              <a:r>
                <a:rPr lang="ko-KR" altLang="en-US" dirty="0" err="1">
                  <a:solidFill>
                    <a:srgbClr val="000000"/>
                  </a:solidFill>
                </a:rPr>
                <a:t>달고싶은</a:t>
              </a:r>
              <a:r>
                <a:rPr lang="ko-KR" altLang="en-US" dirty="0">
                  <a:solidFill>
                    <a:srgbClr val="000000"/>
                  </a:solidFill>
                </a:rPr>
                <a:t> 아이디를 </a:t>
              </a:r>
              <a:r>
                <a:rPr lang="ko-KR" altLang="en-US" dirty="0" err="1">
                  <a:solidFill>
                    <a:srgbClr val="000000"/>
                  </a:solidFill>
                </a:rPr>
                <a:t>클릭시</a:t>
              </a:r>
              <a:r>
                <a:rPr lang="ko-KR" altLang="en-US" dirty="0">
                  <a:solidFill>
                    <a:srgbClr val="000000"/>
                  </a:solidFill>
                </a:rPr>
                <a:t> </a:t>
              </a:r>
              <a:r>
                <a:rPr lang="en-US" altLang="ko-KR" dirty="0">
                  <a:solidFill>
                    <a:srgbClr val="000000"/>
                  </a:solidFill>
                </a:rPr>
                <a:t>@</a:t>
              </a:r>
              <a:r>
                <a:rPr lang="ko-KR" altLang="en-US" dirty="0">
                  <a:solidFill>
                    <a:srgbClr val="000000"/>
                  </a:solidFill>
                </a:rPr>
                <a:t>아이디 으로 </a:t>
              </a:r>
              <a:r>
                <a:rPr lang="ko-KR" altLang="en-US" dirty="0" err="1">
                  <a:solidFill>
                    <a:srgbClr val="000000"/>
                  </a:solidFill>
                </a:rPr>
                <a:t>태그가달리며</a:t>
              </a:r>
              <a:r>
                <a:rPr lang="ko-KR" altLang="en-US" dirty="0">
                  <a:solidFill>
                    <a:srgbClr val="000000"/>
                  </a:solidFill>
                </a:rPr>
                <a:t> </a:t>
              </a:r>
              <a:r>
                <a:rPr lang="ko-KR" altLang="en-US" dirty="0" err="1">
                  <a:solidFill>
                    <a:srgbClr val="000000"/>
                  </a:solidFill>
                </a:rPr>
                <a:t>대댓가능</a:t>
              </a:r>
              <a:r>
                <a:rPr lang="en-US" altLang="ko-KR" dirty="0">
                  <a:solidFill>
                    <a:srgbClr val="000000"/>
                  </a:solidFill>
                </a:rPr>
                <a:t>.</a:t>
              </a:r>
            </a:p>
          </p:txBody>
        </p:sp>
        <p:sp>
          <p:nvSpPr>
            <p:cNvPr id="11289" name="Line 33">
              <a:extLst>
                <a:ext uri="{FF2B5EF4-FFF2-40B4-BE49-F238E27FC236}">
                  <a16:creationId xmlns:a16="http://schemas.microsoft.com/office/drawing/2014/main" id="{CD2F4382-FF72-4EB3-9674-F7DEEE0CC57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82" y="1706"/>
              <a:ext cx="0" cy="431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290" name="Line 34">
              <a:extLst>
                <a:ext uri="{FF2B5EF4-FFF2-40B4-BE49-F238E27FC236}">
                  <a16:creationId xmlns:a16="http://schemas.microsoft.com/office/drawing/2014/main" id="{82EE8D45-4D49-41A7-AA04-2C7D431030B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22" y="1706"/>
              <a:ext cx="0" cy="431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291" name="Line 35">
              <a:extLst>
                <a:ext uri="{FF2B5EF4-FFF2-40B4-BE49-F238E27FC236}">
                  <a16:creationId xmlns:a16="http://schemas.microsoft.com/office/drawing/2014/main" id="{C6FF2D21-C685-4FFA-9068-EBE3929ABB3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203" y="1706"/>
              <a:ext cx="0" cy="431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292" name="Line 36">
              <a:extLst>
                <a:ext uri="{FF2B5EF4-FFF2-40B4-BE49-F238E27FC236}">
                  <a16:creationId xmlns:a16="http://schemas.microsoft.com/office/drawing/2014/main" id="{2EC18AA2-40EF-4901-B6C7-DE5ABF3304E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22" y="1706"/>
              <a:ext cx="1580" cy="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293" name="Line 37">
              <a:extLst>
                <a:ext uri="{FF2B5EF4-FFF2-40B4-BE49-F238E27FC236}">
                  <a16:creationId xmlns:a16="http://schemas.microsoft.com/office/drawing/2014/main" id="{339754C5-7D60-4F80-9C34-9FCF4D48302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22" y="2138"/>
              <a:ext cx="1580" cy="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</p:grpSp>
      <p:grpSp>
        <p:nvGrpSpPr>
          <p:cNvPr id="11278" name="Group 42">
            <a:extLst>
              <a:ext uri="{FF2B5EF4-FFF2-40B4-BE49-F238E27FC236}">
                <a16:creationId xmlns:a16="http://schemas.microsoft.com/office/drawing/2014/main" id="{3F241DE8-3F09-48BA-A9BF-6978F824CE30}"/>
              </a:ext>
            </a:extLst>
          </p:cNvPr>
          <p:cNvGrpSpPr>
            <a:grpSpLocks/>
          </p:cNvGrpSpPr>
          <p:nvPr/>
        </p:nvGrpSpPr>
        <p:grpSpPr bwMode="auto">
          <a:xfrm>
            <a:off x="7337425" y="4070052"/>
            <a:ext cx="2508250" cy="684213"/>
            <a:chOff x="4622" y="2136"/>
            <a:chExt cx="1580" cy="431"/>
          </a:xfrm>
        </p:grpSpPr>
        <p:sp>
          <p:nvSpPr>
            <p:cNvPr id="11280" name="Rectangle 43">
              <a:extLst>
                <a:ext uri="{FF2B5EF4-FFF2-40B4-BE49-F238E27FC236}">
                  <a16:creationId xmlns:a16="http://schemas.microsoft.com/office/drawing/2014/main" id="{D0676798-1C80-4F3D-8795-0CC41A02DE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2" y="2136"/>
              <a:ext cx="159" cy="431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rIns="0" anchor="ctr"/>
            <a:lstStyle>
              <a:lvl1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1pPr>
              <a:lvl2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2pPr>
              <a:lvl3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3pPr>
              <a:lvl4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4pPr>
              <a:lvl5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9pPr>
            </a:lstStyle>
            <a:p>
              <a:pPr algn="ctr" eaLnBrk="1" hangingPunct="1">
                <a:spcBef>
                  <a:spcPts val="200"/>
                </a:spcBef>
                <a:buClrTx/>
                <a:buFontTx/>
                <a:buNone/>
              </a:pPr>
              <a:r>
                <a:rPr lang="en-US" altLang="ko-KR">
                  <a:solidFill>
                    <a:srgbClr val="000000"/>
                  </a:solidFill>
                </a:rPr>
                <a:t>4</a:t>
              </a:r>
            </a:p>
          </p:txBody>
        </p:sp>
        <p:sp>
          <p:nvSpPr>
            <p:cNvPr id="11281" name="Rectangle 44">
              <a:extLst>
                <a:ext uri="{FF2B5EF4-FFF2-40B4-BE49-F238E27FC236}">
                  <a16:creationId xmlns:a16="http://schemas.microsoft.com/office/drawing/2014/main" id="{8396132D-4771-4917-92E8-B201B86B46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82" y="2136"/>
              <a:ext cx="1420" cy="4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1pPr>
              <a:lvl2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2pPr>
              <a:lvl3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3pPr>
              <a:lvl4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4pPr>
              <a:lvl5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9pPr>
            </a:lstStyle>
            <a:p>
              <a:pPr eaLnBrk="1" hangingPunct="1">
                <a:spcBef>
                  <a:spcPts val="200"/>
                </a:spcBef>
                <a:buClrTx/>
                <a:buFontTx/>
                <a:buNone/>
              </a:pPr>
              <a:r>
                <a:rPr lang="ko-KR" altLang="en-US" b="1" dirty="0">
                  <a:solidFill>
                    <a:srgbClr val="000000"/>
                  </a:solidFill>
                </a:rPr>
                <a:t>수정 취소 버튼</a:t>
              </a:r>
              <a:r>
                <a:rPr lang="en-US" altLang="ko-KR" b="1" dirty="0">
                  <a:solidFill>
                    <a:srgbClr val="000000"/>
                  </a:solidFill>
                </a:rPr>
                <a:t>.</a:t>
              </a:r>
              <a:endParaRPr lang="ko-KR" altLang="ko-KR" b="1" dirty="0">
                <a:solidFill>
                  <a:srgbClr val="000000"/>
                </a:solidFill>
              </a:endParaRPr>
            </a:p>
          </p:txBody>
        </p:sp>
        <p:sp>
          <p:nvSpPr>
            <p:cNvPr id="11282" name="Line 45">
              <a:extLst>
                <a:ext uri="{FF2B5EF4-FFF2-40B4-BE49-F238E27FC236}">
                  <a16:creationId xmlns:a16="http://schemas.microsoft.com/office/drawing/2014/main" id="{07F340BD-1073-4439-B40D-C76E47323A3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82" y="2136"/>
              <a:ext cx="0" cy="431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283" name="Line 46">
              <a:extLst>
                <a:ext uri="{FF2B5EF4-FFF2-40B4-BE49-F238E27FC236}">
                  <a16:creationId xmlns:a16="http://schemas.microsoft.com/office/drawing/2014/main" id="{BE6EAD2E-BC41-4F06-890A-8D573768C37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22" y="2136"/>
              <a:ext cx="0" cy="431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284" name="Line 47">
              <a:extLst>
                <a:ext uri="{FF2B5EF4-FFF2-40B4-BE49-F238E27FC236}">
                  <a16:creationId xmlns:a16="http://schemas.microsoft.com/office/drawing/2014/main" id="{F7CB9DA5-5C43-4856-B9B9-6FB6C5556AD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203" y="2136"/>
              <a:ext cx="0" cy="431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285" name="Line 48">
              <a:extLst>
                <a:ext uri="{FF2B5EF4-FFF2-40B4-BE49-F238E27FC236}">
                  <a16:creationId xmlns:a16="http://schemas.microsoft.com/office/drawing/2014/main" id="{AB18F340-6258-4751-A1CC-08A005F66ED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22" y="2136"/>
              <a:ext cx="1580" cy="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286" name="Line 49">
              <a:extLst>
                <a:ext uri="{FF2B5EF4-FFF2-40B4-BE49-F238E27FC236}">
                  <a16:creationId xmlns:a16="http://schemas.microsoft.com/office/drawing/2014/main" id="{856F0F67-6213-46D5-A7DC-F9E9579F4ED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22" y="2568"/>
              <a:ext cx="1580" cy="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1042993" y="639991"/>
            <a:ext cx="1512168" cy="21544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수강신청 사이트</a:t>
            </a:r>
            <a:r>
              <a:rPr lang="en-US" altLang="ko-KR" dirty="0">
                <a:solidFill>
                  <a:schemeClr val="tx1"/>
                </a:solidFill>
              </a:rPr>
              <a:t>(KOSMO)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6738938" y="641806"/>
            <a:ext cx="590550" cy="21544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8194153" y="641806"/>
            <a:ext cx="1653109" cy="21544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조성기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8194153" y="862013"/>
            <a:ext cx="1651522" cy="21544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1" name="Text Box 3">
            <a:extLst>
              <a:ext uri="{FF2B5EF4-FFF2-40B4-BE49-F238E27FC236}">
                <a16:creationId xmlns:a16="http://schemas.microsoft.com/office/drawing/2014/main" id="{6D0588B0-553D-47A2-BF61-FDF7EF682B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2993" y="851839"/>
            <a:ext cx="1512168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6000" rIns="36000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pPr algn="ctr" eaLnBrk="1" hangingPunct="1">
              <a:spcBef>
                <a:spcPts val="200"/>
              </a:spcBef>
              <a:buClrTx/>
              <a:buFontTx/>
              <a:buNone/>
            </a:pPr>
            <a:r>
              <a:rPr lang="ko-KR" altLang="en-US" dirty="0">
                <a:solidFill>
                  <a:srgbClr val="000000"/>
                </a:solidFill>
              </a:rPr>
              <a:t>학생</a:t>
            </a:r>
            <a:r>
              <a:rPr lang="en-US" altLang="ko-KR" dirty="0">
                <a:solidFill>
                  <a:srgbClr val="000000"/>
                </a:solidFill>
              </a:rPr>
              <a:t>.</a:t>
            </a:r>
            <a:endParaRPr lang="ko-KR" altLang="ko-KR" dirty="0">
              <a:solidFill>
                <a:srgbClr val="000000"/>
              </a:solidFill>
            </a:endParaRPr>
          </a:p>
        </p:txBody>
      </p:sp>
      <p:sp>
        <p:nvSpPr>
          <p:cNvPr id="51" name="타원 50"/>
          <p:cNvSpPr/>
          <p:nvPr/>
        </p:nvSpPr>
        <p:spPr bwMode="auto">
          <a:xfrm>
            <a:off x="3204520" y="2541931"/>
            <a:ext cx="166385" cy="161776"/>
          </a:xfrm>
          <a:prstGeom prst="ellipse">
            <a:avLst/>
          </a:prstGeom>
          <a:solidFill>
            <a:srgbClr val="FF0000">
              <a:alpha val="44000"/>
            </a:srgbClr>
          </a:solidFill>
          <a:ln w="9525" cap="flat" cmpd="sng" algn="ctr">
            <a:solidFill>
              <a:schemeClr val="accent1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r>
              <a:rPr kumimoji="0" lang="en-US" altLang="ko-KR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kumimoji="0" lang="ko-KR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5" name="타원 54"/>
          <p:cNvSpPr/>
          <p:nvPr/>
        </p:nvSpPr>
        <p:spPr bwMode="auto">
          <a:xfrm>
            <a:off x="2394192" y="4725144"/>
            <a:ext cx="166385" cy="161776"/>
          </a:xfrm>
          <a:prstGeom prst="ellipse">
            <a:avLst/>
          </a:prstGeom>
          <a:solidFill>
            <a:srgbClr val="FF0000">
              <a:alpha val="44000"/>
            </a:srgbClr>
          </a:solidFill>
          <a:ln w="9525" cap="flat" cmpd="sng" algn="ctr">
            <a:solidFill>
              <a:schemeClr val="accent1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kumimoji="0" lang="ko-KR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9" name="타원 58"/>
          <p:cNvSpPr/>
          <p:nvPr/>
        </p:nvSpPr>
        <p:spPr bwMode="auto">
          <a:xfrm>
            <a:off x="3546069" y="5541605"/>
            <a:ext cx="166385" cy="161776"/>
          </a:xfrm>
          <a:prstGeom prst="ellipse">
            <a:avLst/>
          </a:prstGeom>
          <a:solidFill>
            <a:srgbClr val="FF0000">
              <a:alpha val="44000"/>
            </a:srgbClr>
          </a:solidFill>
          <a:ln w="9525" cap="flat" cmpd="sng" algn="ctr">
            <a:solidFill>
              <a:schemeClr val="accent1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kumimoji="0" lang="ko-KR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2" name="타원 61"/>
          <p:cNvSpPr/>
          <p:nvPr/>
        </p:nvSpPr>
        <p:spPr bwMode="auto">
          <a:xfrm>
            <a:off x="2073474" y="4149080"/>
            <a:ext cx="166385" cy="161776"/>
          </a:xfrm>
          <a:prstGeom prst="ellipse">
            <a:avLst/>
          </a:prstGeom>
          <a:solidFill>
            <a:srgbClr val="FF0000">
              <a:alpha val="44000"/>
            </a:srgbClr>
          </a:solidFill>
          <a:ln w="9525" cap="flat" cmpd="sng" algn="ctr">
            <a:solidFill>
              <a:schemeClr val="accent1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kumimoji="0" lang="ko-KR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60" name="Group 42">
            <a:extLst>
              <a:ext uri="{FF2B5EF4-FFF2-40B4-BE49-F238E27FC236}">
                <a16:creationId xmlns:a16="http://schemas.microsoft.com/office/drawing/2014/main" id="{3F241DE8-3F09-48BA-A9BF-6978F824CE30}"/>
              </a:ext>
            </a:extLst>
          </p:cNvPr>
          <p:cNvGrpSpPr>
            <a:grpSpLocks/>
          </p:cNvGrpSpPr>
          <p:nvPr/>
        </p:nvGrpSpPr>
        <p:grpSpPr bwMode="auto">
          <a:xfrm>
            <a:off x="7330558" y="1303039"/>
            <a:ext cx="2511425" cy="685801"/>
            <a:chOff x="4621" y="2136"/>
            <a:chExt cx="1582" cy="432"/>
          </a:xfrm>
        </p:grpSpPr>
        <p:sp>
          <p:nvSpPr>
            <p:cNvPr id="63" name="Rectangle 43">
              <a:extLst>
                <a:ext uri="{FF2B5EF4-FFF2-40B4-BE49-F238E27FC236}">
                  <a16:creationId xmlns:a16="http://schemas.microsoft.com/office/drawing/2014/main" id="{D0676798-1C80-4F3D-8795-0CC41A02DE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2" y="2136"/>
              <a:ext cx="159" cy="431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rIns="0" anchor="ctr"/>
            <a:lstStyle>
              <a:lvl1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1pPr>
              <a:lvl2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2pPr>
              <a:lvl3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3pPr>
              <a:lvl4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4pPr>
              <a:lvl5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9pPr>
            </a:lstStyle>
            <a:p>
              <a:pPr algn="ctr" eaLnBrk="1" hangingPunct="1">
                <a:spcBef>
                  <a:spcPts val="200"/>
                </a:spcBef>
                <a:buClrTx/>
                <a:buFontTx/>
                <a:buNone/>
              </a:pPr>
              <a:endParaRPr lang="en-US" altLang="ko-KR" dirty="0">
                <a:solidFill>
                  <a:srgbClr val="000000"/>
                </a:solidFill>
              </a:endParaRPr>
            </a:p>
          </p:txBody>
        </p:sp>
        <p:sp>
          <p:nvSpPr>
            <p:cNvPr id="64" name="Rectangle 44">
              <a:extLst>
                <a:ext uri="{FF2B5EF4-FFF2-40B4-BE49-F238E27FC236}">
                  <a16:creationId xmlns:a16="http://schemas.microsoft.com/office/drawing/2014/main" id="{8396132D-4771-4917-92E8-B201B86B46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82" y="2136"/>
              <a:ext cx="1420" cy="4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1pPr>
              <a:lvl2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2pPr>
              <a:lvl3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3pPr>
              <a:lvl4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4pPr>
              <a:lvl5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9pPr>
            </a:lstStyle>
            <a:p>
              <a:pPr eaLnBrk="1" hangingPunct="1">
                <a:spcBef>
                  <a:spcPts val="200"/>
                </a:spcBef>
                <a:buClrTx/>
                <a:buFontTx/>
                <a:buNone/>
              </a:pPr>
              <a:r>
                <a:rPr lang="en-US" altLang="ko-KR" b="1" dirty="0">
                  <a:solidFill>
                    <a:srgbClr val="000000"/>
                  </a:solidFill>
                </a:rPr>
                <a:t>Q&amp;A </a:t>
              </a:r>
              <a:r>
                <a:rPr lang="ko-KR" altLang="en-US" b="1" dirty="0">
                  <a:solidFill>
                    <a:srgbClr val="000000"/>
                  </a:solidFill>
                </a:rPr>
                <a:t>상세 </a:t>
              </a:r>
              <a:endParaRPr lang="ko-KR" altLang="ko-KR" b="1" dirty="0">
                <a:solidFill>
                  <a:srgbClr val="000000"/>
                </a:solidFill>
              </a:endParaRPr>
            </a:p>
          </p:txBody>
        </p:sp>
        <p:sp>
          <p:nvSpPr>
            <p:cNvPr id="65" name="Line 45">
              <a:extLst>
                <a:ext uri="{FF2B5EF4-FFF2-40B4-BE49-F238E27FC236}">
                  <a16:creationId xmlns:a16="http://schemas.microsoft.com/office/drawing/2014/main" id="{07F340BD-1073-4439-B40D-C76E47323A3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82" y="2136"/>
              <a:ext cx="0" cy="431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66" name="Line 46">
              <a:extLst>
                <a:ext uri="{FF2B5EF4-FFF2-40B4-BE49-F238E27FC236}">
                  <a16:creationId xmlns:a16="http://schemas.microsoft.com/office/drawing/2014/main" id="{BE6EAD2E-BC41-4F06-890A-8D573768C37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22" y="2136"/>
              <a:ext cx="0" cy="431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67" name="Line 47">
              <a:extLst>
                <a:ext uri="{FF2B5EF4-FFF2-40B4-BE49-F238E27FC236}">
                  <a16:creationId xmlns:a16="http://schemas.microsoft.com/office/drawing/2014/main" id="{F7CB9DA5-5C43-4856-B9B9-6FB6C5556AD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203" y="2136"/>
              <a:ext cx="0" cy="431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68" name="Line 48">
              <a:extLst>
                <a:ext uri="{FF2B5EF4-FFF2-40B4-BE49-F238E27FC236}">
                  <a16:creationId xmlns:a16="http://schemas.microsoft.com/office/drawing/2014/main" id="{AB18F340-6258-4751-A1CC-08A005F66ED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21" y="2136"/>
              <a:ext cx="1580" cy="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69" name="Line 49">
              <a:extLst>
                <a:ext uri="{FF2B5EF4-FFF2-40B4-BE49-F238E27FC236}">
                  <a16:creationId xmlns:a16="http://schemas.microsoft.com/office/drawing/2014/main" id="{856F0F67-6213-46D5-A7DC-F9E9579F4ED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22" y="2568"/>
              <a:ext cx="1580" cy="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63793520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1205321"/>
            <a:ext cx="6986588" cy="44980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193" name="Text Box 1">
            <a:extLst>
              <a:ext uri="{FF2B5EF4-FFF2-40B4-BE49-F238E27FC236}">
                <a16:creationId xmlns:a16="http://schemas.microsoft.com/office/drawing/2014/main" id="{A3ADCBFF-7D42-4637-8DF6-73053A262C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975" y="1588"/>
            <a:ext cx="3457575" cy="346075"/>
          </a:xfrm>
          <a:prstGeom prst="rect">
            <a:avLst/>
          </a:prstGeom>
          <a:noFill/>
          <a:ln>
            <a:noFill/>
          </a:ln>
          <a:effectLst/>
        </p:spPr>
        <p:txBody>
          <a:bodyPr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buSzPct val="100000"/>
              <a:defRPr/>
            </a:pPr>
            <a:r>
              <a:rPr lang="en-US" altLang="ko-KR" sz="160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HY견고딕" panose="02030600000101010101" pitchFamily="18" charset="-127"/>
              </a:rPr>
              <a:t>LMS</a:t>
            </a:r>
          </a:p>
        </p:txBody>
      </p:sp>
      <p:sp>
        <p:nvSpPr>
          <p:cNvPr id="11268" name="Text Box 3">
            <a:extLst>
              <a:ext uri="{FF2B5EF4-FFF2-40B4-BE49-F238E27FC236}">
                <a16:creationId xmlns:a16="http://schemas.microsoft.com/office/drawing/2014/main" id="{6D0588B0-553D-47A2-BF61-FDF7EF682B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87713" y="633413"/>
            <a:ext cx="2879725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6000" rIns="36000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pPr algn="ctr" eaLnBrk="1" hangingPunct="1">
              <a:spcBef>
                <a:spcPts val="200"/>
              </a:spcBef>
              <a:buClrTx/>
              <a:buFontTx/>
              <a:buNone/>
            </a:pPr>
            <a:r>
              <a:rPr lang="ko-KR" altLang="en-US" dirty="0">
                <a:solidFill>
                  <a:srgbClr val="000000"/>
                </a:solidFill>
              </a:rPr>
              <a:t>학습관리</a:t>
            </a:r>
            <a:r>
              <a:rPr lang="en-US" altLang="ko-KR" dirty="0">
                <a:solidFill>
                  <a:srgbClr val="000000"/>
                </a:solidFill>
              </a:rPr>
              <a:t>/Q&amp;A/</a:t>
            </a:r>
            <a:r>
              <a:rPr lang="ko-KR" altLang="en-US" dirty="0">
                <a:solidFill>
                  <a:srgbClr val="000000"/>
                </a:solidFill>
              </a:rPr>
              <a:t>글쓰기</a:t>
            </a:r>
            <a:endParaRPr lang="ko-KR" altLang="ko-KR" dirty="0">
              <a:solidFill>
                <a:srgbClr val="000000"/>
              </a:solidFill>
            </a:endParaRPr>
          </a:p>
        </p:txBody>
      </p:sp>
      <p:grpSp>
        <p:nvGrpSpPr>
          <p:cNvPr id="11270" name="Group 5">
            <a:extLst>
              <a:ext uri="{FF2B5EF4-FFF2-40B4-BE49-F238E27FC236}">
                <a16:creationId xmlns:a16="http://schemas.microsoft.com/office/drawing/2014/main" id="{48B4170D-42BA-43C1-87C3-776FD5901F7A}"/>
              </a:ext>
            </a:extLst>
          </p:cNvPr>
          <p:cNvGrpSpPr>
            <a:grpSpLocks/>
          </p:cNvGrpSpPr>
          <p:nvPr/>
        </p:nvGrpSpPr>
        <p:grpSpPr bwMode="auto">
          <a:xfrm>
            <a:off x="7329488" y="1988840"/>
            <a:ext cx="2508250" cy="1397000"/>
            <a:chOff x="4617" y="825"/>
            <a:chExt cx="1580" cy="880"/>
          </a:xfrm>
        </p:grpSpPr>
        <p:sp>
          <p:nvSpPr>
            <p:cNvPr id="11306" name="Rectangle 6">
              <a:extLst>
                <a:ext uri="{FF2B5EF4-FFF2-40B4-BE49-F238E27FC236}">
                  <a16:creationId xmlns:a16="http://schemas.microsoft.com/office/drawing/2014/main" id="{B022D5AE-8035-4C22-BCF5-879C13FC97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7" y="825"/>
              <a:ext cx="159" cy="448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rIns="0" anchor="ctr"/>
            <a:lstStyle>
              <a:lvl1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1pPr>
              <a:lvl2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2pPr>
              <a:lvl3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3pPr>
              <a:lvl4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4pPr>
              <a:lvl5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9pPr>
            </a:lstStyle>
            <a:p>
              <a:pPr algn="ctr" eaLnBrk="1" hangingPunct="1">
                <a:spcBef>
                  <a:spcPts val="200"/>
                </a:spcBef>
                <a:buClrTx/>
                <a:buFontTx/>
                <a:buNone/>
              </a:pPr>
              <a:r>
                <a:rPr lang="en-US" altLang="ko-KR">
                  <a:solidFill>
                    <a:srgbClr val="000000"/>
                  </a:solidFill>
                </a:rPr>
                <a:t>1</a:t>
              </a:r>
            </a:p>
          </p:txBody>
        </p:sp>
        <p:sp>
          <p:nvSpPr>
            <p:cNvPr id="11307" name="Rectangle 7">
              <a:extLst>
                <a:ext uri="{FF2B5EF4-FFF2-40B4-BE49-F238E27FC236}">
                  <a16:creationId xmlns:a16="http://schemas.microsoft.com/office/drawing/2014/main" id="{F947E815-D647-4450-8A7B-82A9D6FF42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77" y="825"/>
              <a:ext cx="1420" cy="4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1pPr>
              <a:lvl2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2pPr>
              <a:lvl3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3pPr>
              <a:lvl4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4pPr>
              <a:lvl5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9pPr>
            </a:lstStyle>
            <a:p>
              <a:pPr eaLnBrk="1" hangingPunct="1">
                <a:spcBef>
                  <a:spcPts val="200"/>
                </a:spcBef>
                <a:buClrTx/>
                <a:buFontTx/>
                <a:buNone/>
              </a:pPr>
              <a:r>
                <a:rPr lang="en-US" altLang="ko-KR" dirty="0">
                  <a:solidFill>
                    <a:srgbClr val="000000"/>
                  </a:solidFill>
                </a:rPr>
                <a:t>Vue.js </a:t>
              </a:r>
              <a:r>
                <a:rPr lang="ko-KR" altLang="en-US" dirty="0">
                  <a:solidFill>
                    <a:srgbClr val="000000"/>
                  </a:solidFill>
                </a:rPr>
                <a:t>예제에 </a:t>
              </a:r>
              <a:r>
                <a:rPr lang="en-US" altLang="ko-KR" dirty="0">
                  <a:solidFill>
                    <a:srgbClr val="000000"/>
                  </a:solidFill>
                </a:rPr>
                <a:t>quill </a:t>
              </a:r>
              <a:r>
                <a:rPr lang="ko-KR" altLang="en-US" dirty="0">
                  <a:solidFill>
                    <a:srgbClr val="000000"/>
                  </a:solidFill>
                </a:rPr>
                <a:t>이라는 </a:t>
              </a:r>
              <a:r>
                <a:rPr lang="en-US" altLang="ko-KR" dirty="0">
                  <a:solidFill>
                    <a:srgbClr val="000000"/>
                  </a:solidFill>
                </a:rPr>
                <a:t>editor </a:t>
              </a:r>
              <a:r>
                <a:rPr lang="ko-KR" altLang="en-US" dirty="0">
                  <a:solidFill>
                    <a:srgbClr val="000000"/>
                  </a:solidFill>
                </a:rPr>
                <a:t>사용</a:t>
              </a:r>
              <a:r>
                <a:rPr lang="en-US" altLang="ko-KR" dirty="0">
                  <a:solidFill>
                    <a:srgbClr val="000000"/>
                  </a:solidFill>
                </a:rPr>
                <a:t>.</a:t>
              </a:r>
            </a:p>
          </p:txBody>
        </p:sp>
        <p:sp>
          <p:nvSpPr>
            <p:cNvPr id="11308" name="Rectangle 8">
              <a:extLst>
                <a:ext uri="{FF2B5EF4-FFF2-40B4-BE49-F238E27FC236}">
                  <a16:creationId xmlns:a16="http://schemas.microsoft.com/office/drawing/2014/main" id="{AE187F4E-90A8-4BF3-9656-780292BAE5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7" y="1274"/>
              <a:ext cx="159" cy="431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rIns="0" anchor="ctr"/>
            <a:lstStyle>
              <a:lvl1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1pPr>
              <a:lvl2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2pPr>
              <a:lvl3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3pPr>
              <a:lvl4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4pPr>
              <a:lvl5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9pPr>
            </a:lstStyle>
            <a:p>
              <a:pPr algn="ctr" eaLnBrk="1" hangingPunct="1">
                <a:spcBef>
                  <a:spcPts val="200"/>
                </a:spcBef>
                <a:buClrTx/>
                <a:buFontTx/>
                <a:buNone/>
              </a:pPr>
              <a:r>
                <a:rPr lang="en-US" altLang="ko-KR">
                  <a:solidFill>
                    <a:srgbClr val="000000"/>
                  </a:solidFill>
                </a:rPr>
                <a:t>2</a:t>
              </a:r>
            </a:p>
          </p:txBody>
        </p:sp>
        <p:sp>
          <p:nvSpPr>
            <p:cNvPr id="11309" name="Rectangle 9">
              <a:extLst>
                <a:ext uri="{FF2B5EF4-FFF2-40B4-BE49-F238E27FC236}">
                  <a16:creationId xmlns:a16="http://schemas.microsoft.com/office/drawing/2014/main" id="{430B0957-A276-441C-A7CA-FB0B430E81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77" y="1274"/>
              <a:ext cx="1420" cy="4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1pPr>
              <a:lvl2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2pPr>
              <a:lvl3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3pPr>
              <a:lvl4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4pPr>
              <a:lvl5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9pPr>
            </a:lstStyle>
            <a:p>
              <a:pPr eaLnBrk="1" hangingPunct="1">
                <a:spcBef>
                  <a:spcPts val="200"/>
                </a:spcBef>
                <a:buClrTx/>
                <a:buFontTx/>
                <a:buNone/>
              </a:pPr>
              <a:r>
                <a:rPr lang="ko-KR" altLang="en-US" dirty="0">
                  <a:solidFill>
                    <a:srgbClr val="000000"/>
                  </a:solidFill>
                </a:rPr>
                <a:t>파일선택 후           이미지 클릭 시 </a:t>
              </a:r>
              <a:endParaRPr lang="en-US" altLang="ko-KR" dirty="0">
                <a:solidFill>
                  <a:srgbClr val="000000"/>
                </a:solidFill>
              </a:endParaRPr>
            </a:p>
            <a:p>
              <a:pPr eaLnBrk="1" hangingPunct="1">
                <a:spcBef>
                  <a:spcPts val="200"/>
                </a:spcBef>
                <a:buClrTx/>
                <a:buFontTx/>
                <a:buNone/>
              </a:pPr>
              <a:r>
                <a:rPr lang="ko-KR" altLang="en-US" dirty="0">
                  <a:solidFill>
                    <a:srgbClr val="000000"/>
                  </a:solidFill>
                </a:rPr>
                <a:t>취소기능</a:t>
              </a:r>
              <a:r>
                <a:rPr lang="en-US" altLang="ko-KR" dirty="0">
                  <a:solidFill>
                    <a:srgbClr val="000000"/>
                  </a:solidFill>
                </a:rPr>
                <a:t>. </a:t>
              </a:r>
            </a:p>
          </p:txBody>
        </p:sp>
        <p:sp>
          <p:nvSpPr>
            <p:cNvPr id="11310" name="Line 10">
              <a:extLst>
                <a:ext uri="{FF2B5EF4-FFF2-40B4-BE49-F238E27FC236}">
                  <a16:creationId xmlns:a16="http://schemas.microsoft.com/office/drawing/2014/main" id="{D90BD6D3-AAF0-43DE-BF61-FFB1A35F952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77" y="825"/>
              <a:ext cx="0" cy="88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311" name="Line 11">
              <a:extLst>
                <a:ext uri="{FF2B5EF4-FFF2-40B4-BE49-F238E27FC236}">
                  <a16:creationId xmlns:a16="http://schemas.microsoft.com/office/drawing/2014/main" id="{DBBB8555-D9AA-4839-BE12-5862D5F2CF1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17" y="1274"/>
              <a:ext cx="1580" cy="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312" name="Line 12">
              <a:extLst>
                <a:ext uri="{FF2B5EF4-FFF2-40B4-BE49-F238E27FC236}">
                  <a16:creationId xmlns:a16="http://schemas.microsoft.com/office/drawing/2014/main" id="{50210B27-5266-47D2-A07F-FBB0DF3AEB9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17" y="825"/>
              <a:ext cx="0" cy="88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313" name="Line 13">
              <a:extLst>
                <a:ext uri="{FF2B5EF4-FFF2-40B4-BE49-F238E27FC236}">
                  <a16:creationId xmlns:a16="http://schemas.microsoft.com/office/drawing/2014/main" id="{A012D689-5D2F-4F6A-AA11-DF1237C4F5F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198" y="825"/>
              <a:ext cx="0" cy="88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314" name="Line 14">
              <a:extLst>
                <a:ext uri="{FF2B5EF4-FFF2-40B4-BE49-F238E27FC236}">
                  <a16:creationId xmlns:a16="http://schemas.microsoft.com/office/drawing/2014/main" id="{90EBB9F9-356B-4908-B6AD-029668E0608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17" y="825"/>
              <a:ext cx="1580" cy="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315" name="Line 15">
              <a:extLst>
                <a:ext uri="{FF2B5EF4-FFF2-40B4-BE49-F238E27FC236}">
                  <a16:creationId xmlns:a16="http://schemas.microsoft.com/office/drawing/2014/main" id="{5047868E-1AD5-4898-817E-FDACC5E1D81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17" y="1706"/>
              <a:ext cx="1580" cy="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</p:grpSp>
      <p:sp>
        <p:nvSpPr>
          <p:cNvPr id="11271" name="Text Box 16">
            <a:extLst>
              <a:ext uri="{FF2B5EF4-FFF2-40B4-BE49-F238E27FC236}">
                <a16:creationId xmlns:a16="http://schemas.microsoft.com/office/drawing/2014/main" id="{C7036C99-7483-47E5-8923-F56A86471E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38938" y="857250"/>
            <a:ext cx="857250" cy="214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6000" tIns="46800" rIns="36000" bIns="46800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pPr algn="r" eaLnBrk="1" hangingPunct="1">
              <a:spcBef>
                <a:spcPts val="200"/>
              </a:spcBef>
              <a:buClrTx/>
              <a:buFontTx/>
              <a:buNone/>
            </a:pPr>
            <a:r>
              <a:rPr lang="en-US" altLang="ko-KR">
                <a:solidFill>
                  <a:srgbClr val="000000"/>
                </a:solidFill>
              </a:rPr>
              <a:t>1</a:t>
            </a:r>
          </a:p>
        </p:txBody>
      </p:sp>
      <p:grpSp>
        <p:nvGrpSpPr>
          <p:cNvPr id="11272" name="Group 17">
            <a:extLst>
              <a:ext uri="{FF2B5EF4-FFF2-40B4-BE49-F238E27FC236}">
                <a16:creationId xmlns:a16="http://schemas.microsoft.com/office/drawing/2014/main" id="{FF45D4BA-F718-4E84-A1FD-21C1180C3181}"/>
              </a:ext>
            </a:extLst>
          </p:cNvPr>
          <p:cNvGrpSpPr>
            <a:grpSpLocks/>
          </p:cNvGrpSpPr>
          <p:nvPr/>
        </p:nvGrpSpPr>
        <p:grpSpPr bwMode="auto">
          <a:xfrm>
            <a:off x="7329488" y="5559425"/>
            <a:ext cx="2516187" cy="942975"/>
            <a:chOff x="4617" y="3502"/>
            <a:chExt cx="1585" cy="594"/>
          </a:xfrm>
        </p:grpSpPr>
        <p:sp>
          <p:nvSpPr>
            <p:cNvPr id="11294" name="Rectangle 18">
              <a:extLst>
                <a:ext uri="{FF2B5EF4-FFF2-40B4-BE49-F238E27FC236}">
                  <a16:creationId xmlns:a16="http://schemas.microsoft.com/office/drawing/2014/main" id="{702F8A78-8135-440E-8ED4-941F8A6CE9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7" y="3502"/>
              <a:ext cx="1585" cy="133"/>
            </a:xfrm>
            <a:prstGeom prst="rect">
              <a:avLst/>
            </a:prstGeom>
            <a:solidFill>
              <a:srgbClr val="7F7F7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1pPr>
              <a:lvl2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2pPr>
              <a:lvl3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3pPr>
              <a:lvl4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4pPr>
              <a:lvl5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9pPr>
            </a:lstStyle>
            <a:p>
              <a:pPr eaLnBrk="1" hangingPunct="1">
                <a:spcBef>
                  <a:spcPts val="200"/>
                </a:spcBef>
                <a:buClrTx/>
                <a:buFontTx/>
                <a:buNone/>
              </a:pPr>
              <a:r>
                <a:rPr lang="en-US" altLang="ko-KR">
                  <a:solidFill>
                    <a:srgbClr val="FFFFFF"/>
                  </a:solidFill>
                </a:rPr>
                <a:t>Table Information</a:t>
              </a:r>
            </a:p>
          </p:txBody>
        </p:sp>
        <p:sp>
          <p:nvSpPr>
            <p:cNvPr id="11295" name="Rectangle 19">
              <a:extLst>
                <a:ext uri="{FF2B5EF4-FFF2-40B4-BE49-F238E27FC236}">
                  <a16:creationId xmlns:a16="http://schemas.microsoft.com/office/drawing/2014/main" id="{DDEB08D4-8823-41A5-ACF8-4EC231F4D4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7" y="3636"/>
              <a:ext cx="407" cy="2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endParaRPr lang="ko-KR" altLang="en-US"/>
            </a:p>
          </p:txBody>
        </p:sp>
        <p:sp>
          <p:nvSpPr>
            <p:cNvPr id="11296" name="Rectangle 20">
              <a:extLst>
                <a:ext uri="{FF2B5EF4-FFF2-40B4-BE49-F238E27FC236}">
                  <a16:creationId xmlns:a16="http://schemas.microsoft.com/office/drawing/2014/main" id="{A694A9DA-46F6-4D26-A788-5EEB71FFD8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25" y="3636"/>
              <a:ext cx="1177" cy="2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endParaRPr lang="ko-KR" altLang="en-US"/>
            </a:p>
          </p:txBody>
        </p:sp>
        <p:sp>
          <p:nvSpPr>
            <p:cNvPr id="11297" name="Rectangle 21">
              <a:extLst>
                <a:ext uri="{FF2B5EF4-FFF2-40B4-BE49-F238E27FC236}">
                  <a16:creationId xmlns:a16="http://schemas.microsoft.com/office/drawing/2014/main" id="{60502524-07C2-4E8B-B2B1-4E50DDDC97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7" y="3924"/>
              <a:ext cx="407" cy="1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endParaRPr lang="ko-KR" altLang="en-US"/>
            </a:p>
          </p:txBody>
        </p:sp>
        <p:sp>
          <p:nvSpPr>
            <p:cNvPr id="11298" name="Rectangle 22">
              <a:extLst>
                <a:ext uri="{FF2B5EF4-FFF2-40B4-BE49-F238E27FC236}">
                  <a16:creationId xmlns:a16="http://schemas.microsoft.com/office/drawing/2014/main" id="{224CBD6B-FCA8-49D8-A54C-7E93B8D682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25" y="3924"/>
              <a:ext cx="1177" cy="1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endParaRPr lang="ko-KR" altLang="en-US"/>
            </a:p>
          </p:txBody>
        </p:sp>
        <p:sp>
          <p:nvSpPr>
            <p:cNvPr id="11299" name="Line 23">
              <a:extLst>
                <a:ext uri="{FF2B5EF4-FFF2-40B4-BE49-F238E27FC236}">
                  <a16:creationId xmlns:a16="http://schemas.microsoft.com/office/drawing/2014/main" id="{47CF2C81-CF45-4BD3-A07A-879B08B2A08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25" y="3636"/>
              <a:ext cx="0" cy="46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300" name="Line 24">
              <a:extLst>
                <a:ext uri="{FF2B5EF4-FFF2-40B4-BE49-F238E27FC236}">
                  <a16:creationId xmlns:a16="http://schemas.microsoft.com/office/drawing/2014/main" id="{769C6944-5A8A-48D7-B6EB-8B97796CE71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17" y="3636"/>
              <a:ext cx="1585" cy="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301" name="Line 25">
              <a:extLst>
                <a:ext uri="{FF2B5EF4-FFF2-40B4-BE49-F238E27FC236}">
                  <a16:creationId xmlns:a16="http://schemas.microsoft.com/office/drawing/2014/main" id="{44988C47-9FC4-4355-9084-66A01643F71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17" y="3924"/>
              <a:ext cx="1585" cy="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302" name="Line 26">
              <a:extLst>
                <a:ext uri="{FF2B5EF4-FFF2-40B4-BE49-F238E27FC236}">
                  <a16:creationId xmlns:a16="http://schemas.microsoft.com/office/drawing/2014/main" id="{C4349503-E1DA-4666-89E7-63BDCA0619D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17" y="3502"/>
              <a:ext cx="0" cy="59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303" name="Line 27">
              <a:extLst>
                <a:ext uri="{FF2B5EF4-FFF2-40B4-BE49-F238E27FC236}">
                  <a16:creationId xmlns:a16="http://schemas.microsoft.com/office/drawing/2014/main" id="{E1CDE444-DF8E-4013-8D7D-F592314C80F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203" y="3502"/>
              <a:ext cx="0" cy="59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304" name="Line 28">
              <a:extLst>
                <a:ext uri="{FF2B5EF4-FFF2-40B4-BE49-F238E27FC236}">
                  <a16:creationId xmlns:a16="http://schemas.microsoft.com/office/drawing/2014/main" id="{1CB282CD-07FC-4C61-BAAE-043CD1F61EE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17" y="3502"/>
              <a:ext cx="1585" cy="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305" name="Line 29">
              <a:extLst>
                <a:ext uri="{FF2B5EF4-FFF2-40B4-BE49-F238E27FC236}">
                  <a16:creationId xmlns:a16="http://schemas.microsoft.com/office/drawing/2014/main" id="{0E5CA0C2-BDB9-4A85-91E9-F14963608B2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17" y="4097"/>
              <a:ext cx="1585" cy="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</p:grpSp>
      <p:grpSp>
        <p:nvGrpSpPr>
          <p:cNvPr id="11273" name="Group 30">
            <a:extLst>
              <a:ext uri="{FF2B5EF4-FFF2-40B4-BE49-F238E27FC236}">
                <a16:creationId xmlns:a16="http://schemas.microsoft.com/office/drawing/2014/main" id="{A6531AEF-A62B-4428-B660-DE6ACFC03D1C}"/>
              </a:ext>
            </a:extLst>
          </p:cNvPr>
          <p:cNvGrpSpPr>
            <a:grpSpLocks/>
          </p:cNvGrpSpPr>
          <p:nvPr/>
        </p:nvGrpSpPr>
        <p:grpSpPr bwMode="auto">
          <a:xfrm>
            <a:off x="7337425" y="3387427"/>
            <a:ext cx="2508250" cy="684213"/>
            <a:chOff x="4622" y="1706"/>
            <a:chExt cx="1580" cy="431"/>
          </a:xfrm>
        </p:grpSpPr>
        <p:sp>
          <p:nvSpPr>
            <p:cNvPr id="11287" name="Rectangle 31">
              <a:extLst>
                <a:ext uri="{FF2B5EF4-FFF2-40B4-BE49-F238E27FC236}">
                  <a16:creationId xmlns:a16="http://schemas.microsoft.com/office/drawing/2014/main" id="{5400382E-EDC5-416A-B08A-FEB73B4FF6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2" y="1706"/>
              <a:ext cx="159" cy="431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rIns="0" anchor="ctr"/>
            <a:lstStyle>
              <a:lvl1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1pPr>
              <a:lvl2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2pPr>
              <a:lvl3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3pPr>
              <a:lvl4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4pPr>
              <a:lvl5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9pPr>
            </a:lstStyle>
            <a:p>
              <a:pPr algn="ctr" eaLnBrk="1" hangingPunct="1">
                <a:spcBef>
                  <a:spcPts val="200"/>
                </a:spcBef>
                <a:buClrTx/>
                <a:buFontTx/>
                <a:buNone/>
              </a:pPr>
              <a:r>
                <a:rPr lang="en-US" altLang="ko-KR">
                  <a:solidFill>
                    <a:srgbClr val="000000"/>
                  </a:solidFill>
                </a:rPr>
                <a:t>3</a:t>
              </a:r>
            </a:p>
          </p:txBody>
        </p:sp>
        <p:sp>
          <p:nvSpPr>
            <p:cNvPr id="11288" name="Rectangle 32">
              <a:extLst>
                <a:ext uri="{FF2B5EF4-FFF2-40B4-BE49-F238E27FC236}">
                  <a16:creationId xmlns:a16="http://schemas.microsoft.com/office/drawing/2014/main" id="{30AF548C-B16B-4089-94A1-F2D327E7BE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82" y="1706"/>
              <a:ext cx="1420" cy="4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1pPr>
              <a:lvl2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2pPr>
              <a:lvl3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3pPr>
              <a:lvl4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4pPr>
              <a:lvl5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9pPr>
            </a:lstStyle>
            <a:p>
              <a:pPr eaLnBrk="1" hangingPunct="1">
                <a:spcBef>
                  <a:spcPts val="200"/>
                </a:spcBef>
                <a:buClrTx/>
                <a:buFontTx/>
                <a:buNone/>
              </a:pPr>
              <a:r>
                <a:rPr lang="ko-KR" altLang="en-US" dirty="0">
                  <a:solidFill>
                    <a:srgbClr val="000000"/>
                  </a:solidFill>
                </a:rPr>
                <a:t>저장 취소 버튼 </a:t>
              </a:r>
              <a:endParaRPr lang="en-US" altLang="ko-KR" dirty="0">
                <a:solidFill>
                  <a:srgbClr val="000000"/>
                </a:solidFill>
              </a:endParaRPr>
            </a:p>
          </p:txBody>
        </p:sp>
        <p:sp>
          <p:nvSpPr>
            <p:cNvPr id="11289" name="Line 33">
              <a:extLst>
                <a:ext uri="{FF2B5EF4-FFF2-40B4-BE49-F238E27FC236}">
                  <a16:creationId xmlns:a16="http://schemas.microsoft.com/office/drawing/2014/main" id="{CD2F4382-FF72-4EB3-9674-F7DEEE0CC57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82" y="1706"/>
              <a:ext cx="0" cy="431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290" name="Line 34">
              <a:extLst>
                <a:ext uri="{FF2B5EF4-FFF2-40B4-BE49-F238E27FC236}">
                  <a16:creationId xmlns:a16="http://schemas.microsoft.com/office/drawing/2014/main" id="{82EE8D45-4D49-41A7-AA04-2C7D431030B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22" y="1706"/>
              <a:ext cx="0" cy="431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291" name="Line 35">
              <a:extLst>
                <a:ext uri="{FF2B5EF4-FFF2-40B4-BE49-F238E27FC236}">
                  <a16:creationId xmlns:a16="http://schemas.microsoft.com/office/drawing/2014/main" id="{C6FF2D21-C685-4FFA-9068-EBE3929ABB3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203" y="1706"/>
              <a:ext cx="0" cy="431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292" name="Line 36">
              <a:extLst>
                <a:ext uri="{FF2B5EF4-FFF2-40B4-BE49-F238E27FC236}">
                  <a16:creationId xmlns:a16="http://schemas.microsoft.com/office/drawing/2014/main" id="{2EC18AA2-40EF-4901-B6C7-DE5ABF3304E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22" y="1706"/>
              <a:ext cx="1580" cy="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293" name="Line 37">
              <a:extLst>
                <a:ext uri="{FF2B5EF4-FFF2-40B4-BE49-F238E27FC236}">
                  <a16:creationId xmlns:a16="http://schemas.microsoft.com/office/drawing/2014/main" id="{339754C5-7D60-4F80-9C34-9FCF4D48302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22" y="2138"/>
              <a:ext cx="1580" cy="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</p:grpSp>
      <p:grpSp>
        <p:nvGrpSpPr>
          <p:cNvPr id="11278" name="Group 42">
            <a:extLst>
              <a:ext uri="{FF2B5EF4-FFF2-40B4-BE49-F238E27FC236}">
                <a16:creationId xmlns:a16="http://schemas.microsoft.com/office/drawing/2014/main" id="{3F241DE8-3F09-48BA-A9BF-6978F824CE30}"/>
              </a:ext>
            </a:extLst>
          </p:cNvPr>
          <p:cNvGrpSpPr>
            <a:grpSpLocks/>
          </p:cNvGrpSpPr>
          <p:nvPr/>
        </p:nvGrpSpPr>
        <p:grpSpPr bwMode="auto">
          <a:xfrm>
            <a:off x="7337425" y="4070052"/>
            <a:ext cx="2508250" cy="684213"/>
            <a:chOff x="4622" y="2136"/>
            <a:chExt cx="1580" cy="431"/>
          </a:xfrm>
        </p:grpSpPr>
        <p:sp>
          <p:nvSpPr>
            <p:cNvPr id="11280" name="Rectangle 43">
              <a:extLst>
                <a:ext uri="{FF2B5EF4-FFF2-40B4-BE49-F238E27FC236}">
                  <a16:creationId xmlns:a16="http://schemas.microsoft.com/office/drawing/2014/main" id="{D0676798-1C80-4F3D-8795-0CC41A02DE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2" y="2136"/>
              <a:ext cx="159" cy="431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rIns="0" anchor="ctr"/>
            <a:lstStyle>
              <a:lvl1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1pPr>
              <a:lvl2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2pPr>
              <a:lvl3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3pPr>
              <a:lvl4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4pPr>
              <a:lvl5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9pPr>
            </a:lstStyle>
            <a:p>
              <a:pPr algn="ctr" eaLnBrk="1" hangingPunct="1">
                <a:spcBef>
                  <a:spcPts val="200"/>
                </a:spcBef>
                <a:buClrTx/>
                <a:buFontTx/>
                <a:buNone/>
              </a:pPr>
              <a:r>
                <a:rPr lang="en-US" altLang="ko-KR">
                  <a:solidFill>
                    <a:srgbClr val="000000"/>
                  </a:solidFill>
                </a:rPr>
                <a:t>4</a:t>
              </a:r>
            </a:p>
          </p:txBody>
        </p:sp>
        <p:sp>
          <p:nvSpPr>
            <p:cNvPr id="11281" name="Rectangle 44">
              <a:extLst>
                <a:ext uri="{FF2B5EF4-FFF2-40B4-BE49-F238E27FC236}">
                  <a16:creationId xmlns:a16="http://schemas.microsoft.com/office/drawing/2014/main" id="{8396132D-4771-4917-92E8-B201B86B46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82" y="2136"/>
              <a:ext cx="1420" cy="4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1pPr>
              <a:lvl2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2pPr>
              <a:lvl3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3pPr>
              <a:lvl4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4pPr>
              <a:lvl5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9pPr>
            </a:lstStyle>
            <a:p>
              <a:pPr eaLnBrk="1" hangingPunct="1">
                <a:spcBef>
                  <a:spcPts val="200"/>
                </a:spcBef>
                <a:buClrTx/>
                <a:buFontTx/>
                <a:buNone/>
              </a:pPr>
              <a:endParaRPr lang="ko-KR" altLang="ko-KR" b="1" dirty="0">
                <a:solidFill>
                  <a:srgbClr val="000000"/>
                </a:solidFill>
              </a:endParaRPr>
            </a:p>
          </p:txBody>
        </p:sp>
        <p:sp>
          <p:nvSpPr>
            <p:cNvPr id="11282" name="Line 45">
              <a:extLst>
                <a:ext uri="{FF2B5EF4-FFF2-40B4-BE49-F238E27FC236}">
                  <a16:creationId xmlns:a16="http://schemas.microsoft.com/office/drawing/2014/main" id="{07F340BD-1073-4439-B40D-C76E47323A3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82" y="2136"/>
              <a:ext cx="0" cy="431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283" name="Line 46">
              <a:extLst>
                <a:ext uri="{FF2B5EF4-FFF2-40B4-BE49-F238E27FC236}">
                  <a16:creationId xmlns:a16="http://schemas.microsoft.com/office/drawing/2014/main" id="{BE6EAD2E-BC41-4F06-890A-8D573768C37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22" y="2136"/>
              <a:ext cx="0" cy="431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284" name="Line 47">
              <a:extLst>
                <a:ext uri="{FF2B5EF4-FFF2-40B4-BE49-F238E27FC236}">
                  <a16:creationId xmlns:a16="http://schemas.microsoft.com/office/drawing/2014/main" id="{F7CB9DA5-5C43-4856-B9B9-6FB6C5556AD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203" y="2136"/>
              <a:ext cx="0" cy="431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285" name="Line 48">
              <a:extLst>
                <a:ext uri="{FF2B5EF4-FFF2-40B4-BE49-F238E27FC236}">
                  <a16:creationId xmlns:a16="http://schemas.microsoft.com/office/drawing/2014/main" id="{AB18F340-6258-4751-A1CC-08A005F66ED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22" y="2136"/>
              <a:ext cx="1580" cy="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286" name="Line 49">
              <a:extLst>
                <a:ext uri="{FF2B5EF4-FFF2-40B4-BE49-F238E27FC236}">
                  <a16:creationId xmlns:a16="http://schemas.microsoft.com/office/drawing/2014/main" id="{856F0F67-6213-46D5-A7DC-F9E9579F4ED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22" y="2568"/>
              <a:ext cx="1580" cy="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1042993" y="639991"/>
            <a:ext cx="1512168" cy="21544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수강신청 사이트</a:t>
            </a:r>
            <a:r>
              <a:rPr lang="en-US" altLang="ko-KR" dirty="0">
                <a:solidFill>
                  <a:schemeClr val="tx1"/>
                </a:solidFill>
              </a:rPr>
              <a:t>(KOSMO)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6738938" y="641806"/>
            <a:ext cx="590550" cy="21544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8194153" y="641806"/>
            <a:ext cx="1653109" cy="21544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조성기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8194153" y="862013"/>
            <a:ext cx="1651522" cy="21544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1" name="Text Box 3">
            <a:extLst>
              <a:ext uri="{FF2B5EF4-FFF2-40B4-BE49-F238E27FC236}">
                <a16:creationId xmlns:a16="http://schemas.microsoft.com/office/drawing/2014/main" id="{6D0588B0-553D-47A2-BF61-FDF7EF682B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2993" y="851839"/>
            <a:ext cx="1512168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6000" rIns="36000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pPr algn="ctr" eaLnBrk="1" hangingPunct="1">
              <a:spcBef>
                <a:spcPts val="200"/>
              </a:spcBef>
              <a:buClrTx/>
              <a:buFontTx/>
              <a:buNone/>
            </a:pPr>
            <a:r>
              <a:rPr lang="ko-KR" altLang="en-US" dirty="0">
                <a:solidFill>
                  <a:srgbClr val="000000"/>
                </a:solidFill>
              </a:rPr>
              <a:t>학생</a:t>
            </a:r>
            <a:r>
              <a:rPr lang="en-US" altLang="ko-KR" dirty="0">
                <a:solidFill>
                  <a:srgbClr val="000000"/>
                </a:solidFill>
              </a:rPr>
              <a:t>.</a:t>
            </a:r>
            <a:endParaRPr lang="ko-KR" altLang="ko-KR" dirty="0">
              <a:solidFill>
                <a:srgbClr val="000000"/>
              </a:solidFill>
            </a:endParaRPr>
          </a:p>
        </p:txBody>
      </p:sp>
      <p:sp>
        <p:nvSpPr>
          <p:cNvPr id="51" name="타원 50"/>
          <p:cNvSpPr/>
          <p:nvPr/>
        </p:nvSpPr>
        <p:spPr bwMode="auto">
          <a:xfrm>
            <a:off x="3121328" y="1987252"/>
            <a:ext cx="166385" cy="161776"/>
          </a:xfrm>
          <a:prstGeom prst="ellipse">
            <a:avLst/>
          </a:prstGeom>
          <a:solidFill>
            <a:srgbClr val="FF0000">
              <a:alpha val="44000"/>
            </a:srgbClr>
          </a:solidFill>
          <a:ln w="9525" cap="flat" cmpd="sng" algn="ctr">
            <a:solidFill>
              <a:schemeClr val="accent1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r>
              <a:rPr kumimoji="0" lang="en-US" altLang="ko-KR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kumimoji="0" lang="ko-KR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5" name="타원 54"/>
          <p:cNvSpPr/>
          <p:nvPr/>
        </p:nvSpPr>
        <p:spPr bwMode="auto">
          <a:xfrm>
            <a:off x="3801666" y="5085184"/>
            <a:ext cx="166385" cy="161776"/>
          </a:xfrm>
          <a:prstGeom prst="ellipse">
            <a:avLst/>
          </a:prstGeom>
          <a:solidFill>
            <a:srgbClr val="FF0000">
              <a:alpha val="44000"/>
            </a:srgbClr>
          </a:solidFill>
          <a:ln w="9525" cap="flat" cmpd="sng" algn="ctr">
            <a:solidFill>
              <a:schemeClr val="accent1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kumimoji="0" lang="ko-KR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60" name="Group 42">
            <a:extLst>
              <a:ext uri="{FF2B5EF4-FFF2-40B4-BE49-F238E27FC236}">
                <a16:creationId xmlns:a16="http://schemas.microsoft.com/office/drawing/2014/main" id="{3F241DE8-3F09-48BA-A9BF-6978F824CE30}"/>
              </a:ext>
            </a:extLst>
          </p:cNvPr>
          <p:cNvGrpSpPr>
            <a:grpSpLocks/>
          </p:cNvGrpSpPr>
          <p:nvPr/>
        </p:nvGrpSpPr>
        <p:grpSpPr bwMode="auto">
          <a:xfrm>
            <a:off x="7330558" y="1303039"/>
            <a:ext cx="2511425" cy="685801"/>
            <a:chOff x="4621" y="2136"/>
            <a:chExt cx="1582" cy="432"/>
          </a:xfrm>
        </p:grpSpPr>
        <p:sp>
          <p:nvSpPr>
            <p:cNvPr id="63" name="Rectangle 43">
              <a:extLst>
                <a:ext uri="{FF2B5EF4-FFF2-40B4-BE49-F238E27FC236}">
                  <a16:creationId xmlns:a16="http://schemas.microsoft.com/office/drawing/2014/main" id="{D0676798-1C80-4F3D-8795-0CC41A02DE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2" y="2136"/>
              <a:ext cx="159" cy="431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rIns="0" anchor="ctr"/>
            <a:lstStyle>
              <a:lvl1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1pPr>
              <a:lvl2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2pPr>
              <a:lvl3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3pPr>
              <a:lvl4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4pPr>
              <a:lvl5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9pPr>
            </a:lstStyle>
            <a:p>
              <a:pPr algn="ctr" eaLnBrk="1" hangingPunct="1">
                <a:spcBef>
                  <a:spcPts val="200"/>
                </a:spcBef>
                <a:buClrTx/>
                <a:buFontTx/>
                <a:buNone/>
              </a:pPr>
              <a:endParaRPr lang="en-US" altLang="ko-KR" dirty="0">
                <a:solidFill>
                  <a:srgbClr val="000000"/>
                </a:solidFill>
              </a:endParaRPr>
            </a:p>
          </p:txBody>
        </p:sp>
        <p:sp>
          <p:nvSpPr>
            <p:cNvPr id="64" name="Rectangle 44">
              <a:extLst>
                <a:ext uri="{FF2B5EF4-FFF2-40B4-BE49-F238E27FC236}">
                  <a16:creationId xmlns:a16="http://schemas.microsoft.com/office/drawing/2014/main" id="{8396132D-4771-4917-92E8-B201B86B46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82" y="2136"/>
              <a:ext cx="1420" cy="4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1pPr>
              <a:lvl2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2pPr>
              <a:lvl3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3pPr>
              <a:lvl4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4pPr>
              <a:lvl5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9pPr>
            </a:lstStyle>
            <a:p>
              <a:pPr eaLnBrk="1" hangingPunct="1">
                <a:spcBef>
                  <a:spcPts val="200"/>
                </a:spcBef>
                <a:buClrTx/>
                <a:buFontTx/>
                <a:buNone/>
              </a:pPr>
              <a:r>
                <a:rPr lang="en-US" altLang="ko-KR" b="1" dirty="0">
                  <a:solidFill>
                    <a:srgbClr val="000000"/>
                  </a:solidFill>
                </a:rPr>
                <a:t>Q&amp;A </a:t>
              </a:r>
              <a:r>
                <a:rPr lang="ko-KR" altLang="en-US" b="1" dirty="0">
                  <a:solidFill>
                    <a:srgbClr val="000000"/>
                  </a:solidFill>
                </a:rPr>
                <a:t>글쓰기</a:t>
              </a:r>
              <a:endParaRPr lang="ko-KR" altLang="ko-KR" b="1" dirty="0">
                <a:solidFill>
                  <a:srgbClr val="000000"/>
                </a:solidFill>
              </a:endParaRPr>
            </a:p>
          </p:txBody>
        </p:sp>
        <p:sp>
          <p:nvSpPr>
            <p:cNvPr id="65" name="Line 45">
              <a:extLst>
                <a:ext uri="{FF2B5EF4-FFF2-40B4-BE49-F238E27FC236}">
                  <a16:creationId xmlns:a16="http://schemas.microsoft.com/office/drawing/2014/main" id="{07F340BD-1073-4439-B40D-C76E47323A3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82" y="2136"/>
              <a:ext cx="0" cy="431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66" name="Line 46">
              <a:extLst>
                <a:ext uri="{FF2B5EF4-FFF2-40B4-BE49-F238E27FC236}">
                  <a16:creationId xmlns:a16="http://schemas.microsoft.com/office/drawing/2014/main" id="{BE6EAD2E-BC41-4F06-890A-8D573768C37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22" y="2136"/>
              <a:ext cx="0" cy="431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67" name="Line 47">
              <a:extLst>
                <a:ext uri="{FF2B5EF4-FFF2-40B4-BE49-F238E27FC236}">
                  <a16:creationId xmlns:a16="http://schemas.microsoft.com/office/drawing/2014/main" id="{F7CB9DA5-5C43-4856-B9B9-6FB6C5556AD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203" y="2136"/>
              <a:ext cx="0" cy="431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68" name="Line 48">
              <a:extLst>
                <a:ext uri="{FF2B5EF4-FFF2-40B4-BE49-F238E27FC236}">
                  <a16:creationId xmlns:a16="http://schemas.microsoft.com/office/drawing/2014/main" id="{AB18F340-6258-4751-A1CC-08A005F66ED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21" y="2136"/>
              <a:ext cx="1580" cy="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69" name="Line 49">
              <a:extLst>
                <a:ext uri="{FF2B5EF4-FFF2-40B4-BE49-F238E27FC236}">
                  <a16:creationId xmlns:a16="http://schemas.microsoft.com/office/drawing/2014/main" id="{856F0F67-6213-46D5-A7DC-F9E9579F4ED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22" y="2568"/>
              <a:ext cx="1580" cy="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</p:grpSp>
      <p:sp>
        <p:nvSpPr>
          <p:cNvPr id="62" name="타원 61"/>
          <p:cNvSpPr/>
          <p:nvPr/>
        </p:nvSpPr>
        <p:spPr bwMode="auto">
          <a:xfrm>
            <a:off x="2599985" y="4411525"/>
            <a:ext cx="166385" cy="161776"/>
          </a:xfrm>
          <a:prstGeom prst="ellipse">
            <a:avLst/>
          </a:prstGeom>
          <a:solidFill>
            <a:srgbClr val="FF0000">
              <a:alpha val="44000"/>
            </a:srgbClr>
          </a:solidFill>
          <a:ln w="9525" cap="flat" cmpd="sng" algn="ctr">
            <a:solidFill>
              <a:schemeClr val="accent1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kumimoji="0" lang="ko-KR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3714" y="4497442"/>
            <a:ext cx="2236875" cy="3099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" name="직선 화살표 연결선 2"/>
          <p:cNvCxnSpPr/>
          <p:nvPr/>
        </p:nvCxnSpPr>
        <p:spPr bwMode="auto">
          <a:xfrm>
            <a:off x="2722761" y="4616440"/>
            <a:ext cx="487344" cy="71982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3653" y="2713660"/>
            <a:ext cx="288033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3022928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Text Box 1">
            <a:extLst>
              <a:ext uri="{FF2B5EF4-FFF2-40B4-BE49-F238E27FC236}">
                <a16:creationId xmlns:a16="http://schemas.microsoft.com/office/drawing/2014/main" id="{A3ADCBFF-7D42-4637-8DF6-73053A262C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975" y="1905"/>
            <a:ext cx="3457575" cy="346075"/>
          </a:xfrm>
          <a:prstGeom prst="rect">
            <a:avLst/>
          </a:prstGeom>
          <a:noFill/>
          <a:ln>
            <a:noFill/>
          </a:ln>
          <a:effectLst/>
        </p:spPr>
        <p:txBody>
          <a:bodyPr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marL="0" marR="0" lvl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HY견고딕" panose="02030600000101010101" pitchFamily="18" charset="-127"/>
                <a:ea typeface="맑은 고딕" panose="020B0503020000020004" pitchFamily="50" charset="-127"/>
              </a:rPr>
              <a:t>LMS</a:t>
            </a:r>
          </a:p>
        </p:txBody>
      </p:sp>
      <p:sp>
        <p:nvSpPr>
          <p:cNvPr id="11271" name="Text Box 16">
            <a:extLst>
              <a:ext uri="{FF2B5EF4-FFF2-40B4-BE49-F238E27FC236}">
                <a16:creationId xmlns:a16="http://schemas.microsoft.com/office/drawing/2014/main" id="{C7036C99-7483-47E5-8923-F56A86471E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39255" y="857250"/>
            <a:ext cx="857250" cy="2146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6000" tIns="46800" rIns="36000" bIns="46800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pPr marL="0" marR="0" lvl="0" indent="0" algn="r" defTabSz="449263" rtl="0" eaLnBrk="1" fontAlgn="base" latinLnBrk="0" hangingPunct="1">
              <a:lnSpc>
                <a:spcPct val="100000"/>
              </a:lnSpc>
              <a:spcBef>
                <a:spcPts val="20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ko-KR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rPr>
              <a:t>1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D599CA4F-02D0-4EED-9C3E-B1F5FCE55B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37285" y="1340485"/>
            <a:ext cx="7431405" cy="2387600"/>
          </a:xfrm>
        </p:spPr>
        <p:txBody>
          <a:bodyPr/>
          <a:lstStyle/>
          <a:p>
            <a:r>
              <a:rPr lang="ko-KR" altLang="en-US" dirty="0"/>
              <a:t>강사</a:t>
            </a:r>
            <a:br>
              <a:rPr lang="en-US" altLang="ko-KR" dirty="0"/>
            </a:br>
            <a:br>
              <a:rPr lang="en-US" altLang="ko-KR" dirty="0"/>
            </a:br>
            <a:r>
              <a:rPr lang="ko-KR" altLang="en-US" dirty="0"/>
              <a:t>학습지원</a:t>
            </a:r>
          </a:p>
        </p:txBody>
      </p:sp>
    </p:spTree>
    <p:extLst>
      <p:ext uri="{BB962C8B-B14F-4D97-AF65-F5344CB8AC3E}">
        <p14:creationId xmlns:p14="http://schemas.microsoft.com/office/powerpoint/2010/main" val="221114096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Text Box 1">
            <a:extLst>
              <a:ext uri="{FF2B5EF4-FFF2-40B4-BE49-F238E27FC236}">
                <a16:creationId xmlns:a16="http://schemas.microsoft.com/office/drawing/2014/main" id="{A3ADCBFF-7D42-4637-8DF6-73053A262C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975" y="1588"/>
            <a:ext cx="3457575" cy="346075"/>
          </a:xfrm>
          <a:prstGeom prst="rect">
            <a:avLst/>
          </a:prstGeom>
          <a:noFill/>
          <a:ln>
            <a:noFill/>
          </a:ln>
          <a:effectLst/>
        </p:spPr>
        <p:txBody>
          <a:bodyPr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buSzPct val="100000"/>
              <a:defRPr/>
            </a:pPr>
            <a:r>
              <a:rPr lang="en-US" altLang="ko-KR" sz="160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HY견고딕" panose="02030600000101010101" pitchFamily="18" charset="-127"/>
              </a:rPr>
              <a:t>LMS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297610" y="632582"/>
            <a:ext cx="18002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/>
                </a:solidFill>
              </a:rPr>
              <a:t>강의계획서 및 공지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09662" y="857712"/>
            <a:ext cx="18002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/>
                </a:solidFill>
              </a:rPr>
              <a:t> 학습지원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8142823" y="642268"/>
            <a:ext cx="1763599" cy="215444"/>
            <a:chOff x="7978130" y="1772816"/>
            <a:chExt cx="1763599" cy="215444"/>
          </a:xfrm>
        </p:grpSpPr>
        <p:sp>
          <p:nvSpPr>
            <p:cNvPr id="7" name="직사각형 6"/>
            <p:cNvSpPr/>
            <p:nvPr/>
          </p:nvSpPr>
          <p:spPr bwMode="auto">
            <a:xfrm>
              <a:off x="8028295" y="1772816"/>
              <a:ext cx="1713434" cy="215444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</a:pPr>
              <a:endParaRPr kumimoji="0" lang="ko-KR" altLang="en-US" sz="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978130" y="1772816"/>
              <a:ext cx="100811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 err="1">
                  <a:solidFill>
                    <a:schemeClr val="tx1"/>
                  </a:solidFill>
                </a:rPr>
                <a:t>임동철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9" name="직사각형 8"/>
          <p:cNvSpPr/>
          <p:nvPr/>
        </p:nvSpPr>
        <p:spPr bwMode="auto">
          <a:xfrm>
            <a:off x="8191822" y="838408"/>
            <a:ext cx="1713434" cy="21544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r>
              <a:rPr kumimoji="0" lang="en-US" altLang="ko-KR" sz="800" i="0" u="none" strike="noStrike" normalizeH="0" baseline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2020-04-14</a:t>
            </a:r>
            <a:endParaRPr kumimoji="0" lang="ko-KR" altLang="en-US" sz="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50" y="1132945"/>
            <a:ext cx="7258050" cy="457094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618090" y="1412776"/>
            <a:ext cx="20162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/>
                </a:solidFill>
              </a:rPr>
              <a:t>강사 입장에서 등록한 강의에 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ko-KR" altLang="en-US" dirty="0">
                <a:solidFill>
                  <a:schemeClr val="tx1"/>
                </a:solidFill>
              </a:rPr>
              <a:t>대해 화면에 나타나며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</a:p>
          <a:p>
            <a:r>
              <a:rPr lang="ko-KR" altLang="en-US" dirty="0">
                <a:solidFill>
                  <a:schemeClr val="tx1"/>
                </a:solidFill>
              </a:rPr>
              <a:t>클릭 시 계획 수정 부분이 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ko-KR" altLang="en-US" dirty="0">
                <a:solidFill>
                  <a:schemeClr val="tx1"/>
                </a:solidFill>
              </a:rPr>
              <a:t>나타나도록 하였습니다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  <a:p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 bwMode="auto">
          <a:xfrm>
            <a:off x="1053622" y="641374"/>
            <a:ext cx="1506085" cy="215444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ko-KR" altLang="en-US" sz="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09662" y="637318"/>
            <a:ext cx="18002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/>
                </a:solidFill>
              </a:rPr>
              <a:t>수강신청사이트</a:t>
            </a:r>
          </a:p>
        </p:txBody>
      </p:sp>
    </p:spTree>
    <p:extLst>
      <p:ext uri="{BB962C8B-B14F-4D97-AF65-F5344CB8AC3E}">
        <p14:creationId xmlns:p14="http://schemas.microsoft.com/office/powerpoint/2010/main" val="159796736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Text Box 1">
            <a:extLst>
              <a:ext uri="{FF2B5EF4-FFF2-40B4-BE49-F238E27FC236}">
                <a16:creationId xmlns:a16="http://schemas.microsoft.com/office/drawing/2014/main" id="{A3ADCBFF-7D42-4637-8DF6-73053A262C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975" y="1588"/>
            <a:ext cx="3457575" cy="346075"/>
          </a:xfrm>
          <a:prstGeom prst="rect">
            <a:avLst/>
          </a:prstGeom>
          <a:noFill/>
          <a:ln>
            <a:noFill/>
          </a:ln>
          <a:effectLst/>
        </p:spPr>
        <p:txBody>
          <a:bodyPr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buSzPct val="100000"/>
              <a:defRPr/>
            </a:pPr>
            <a:r>
              <a:rPr lang="en-US" altLang="ko-KR" sz="160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HY견고딕" panose="02030600000101010101" pitchFamily="18" charset="-127"/>
              </a:rPr>
              <a:t>LMS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09662" y="857712"/>
            <a:ext cx="18002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/>
                </a:solidFill>
              </a:rPr>
              <a:t> 학습지원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297610" y="642268"/>
            <a:ext cx="18002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/>
                </a:solidFill>
              </a:rPr>
              <a:t>강의계획서 및 공지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8142823" y="642268"/>
            <a:ext cx="1763599" cy="215444"/>
            <a:chOff x="7978130" y="1772816"/>
            <a:chExt cx="1763599" cy="215444"/>
          </a:xfrm>
        </p:grpSpPr>
        <p:sp>
          <p:nvSpPr>
            <p:cNvPr id="7" name="직사각형 6"/>
            <p:cNvSpPr/>
            <p:nvPr/>
          </p:nvSpPr>
          <p:spPr bwMode="auto">
            <a:xfrm>
              <a:off x="8028295" y="1772816"/>
              <a:ext cx="1713434" cy="215444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</a:pPr>
              <a:endParaRPr kumimoji="0" lang="ko-KR" altLang="en-US" sz="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978130" y="1772816"/>
              <a:ext cx="100811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 err="1">
                  <a:solidFill>
                    <a:schemeClr val="tx1"/>
                  </a:solidFill>
                </a:rPr>
                <a:t>임동철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10" name="직사각형 9"/>
          <p:cNvSpPr/>
          <p:nvPr/>
        </p:nvSpPr>
        <p:spPr bwMode="auto">
          <a:xfrm>
            <a:off x="8191822" y="838408"/>
            <a:ext cx="1713434" cy="21544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r>
              <a:rPr kumimoji="0" lang="en-US" altLang="ko-KR" sz="800" i="0" u="none" strike="noStrike" normalizeH="0" baseline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2020-04-14</a:t>
            </a:r>
            <a:endParaRPr kumimoji="0" lang="ko-KR" altLang="en-US" sz="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258" y="1180362"/>
            <a:ext cx="7169741" cy="520096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402066" y="1556792"/>
            <a:ext cx="23762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err="1">
                <a:solidFill>
                  <a:schemeClr val="tx1"/>
                </a:solidFill>
              </a:rPr>
              <a:t>강의이름을</a:t>
            </a:r>
            <a:r>
              <a:rPr lang="ko-KR" altLang="en-US" sz="1000" dirty="0">
                <a:solidFill>
                  <a:schemeClr val="tx1"/>
                </a:solidFill>
              </a:rPr>
              <a:t> 클릭하여 </a:t>
            </a:r>
            <a:r>
              <a:rPr lang="ko-KR" altLang="en-US" sz="1000" dirty="0" err="1">
                <a:solidFill>
                  <a:schemeClr val="tx1"/>
                </a:solidFill>
              </a:rPr>
              <a:t>모달을</a:t>
            </a:r>
            <a:r>
              <a:rPr lang="ko-KR" altLang="en-US" sz="1000" dirty="0">
                <a:solidFill>
                  <a:schemeClr val="tx1"/>
                </a:solidFill>
              </a:rPr>
              <a:t> 띄우며</a:t>
            </a:r>
            <a:r>
              <a:rPr lang="en-US" altLang="ko-KR" sz="1000" dirty="0">
                <a:solidFill>
                  <a:schemeClr val="tx1"/>
                </a:solidFill>
              </a:rPr>
              <a:t>, </a:t>
            </a:r>
          </a:p>
          <a:p>
            <a:r>
              <a:rPr lang="ko-KR" altLang="en-US" sz="1000" dirty="0">
                <a:solidFill>
                  <a:schemeClr val="tx1"/>
                </a:solidFill>
              </a:rPr>
              <a:t>작성된 강의에 대한 정보가 나옵니다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</a:p>
          <a:p>
            <a:r>
              <a:rPr lang="ko-KR" altLang="en-US" sz="1000" dirty="0">
                <a:solidFill>
                  <a:schemeClr val="tx1"/>
                </a:solidFill>
              </a:rPr>
              <a:t>그리고 강사는 </a:t>
            </a:r>
            <a:r>
              <a:rPr lang="ko-KR" altLang="en-US" sz="1000" dirty="0" err="1">
                <a:solidFill>
                  <a:schemeClr val="tx1"/>
                </a:solidFill>
              </a:rPr>
              <a:t>수업계획</a:t>
            </a:r>
            <a:r>
              <a:rPr lang="ko-KR" altLang="en-US" sz="1000" dirty="0">
                <a:solidFill>
                  <a:schemeClr val="tx1"/>
                </a:solidFill>
              </a:rPr>
              <a:t> 부분을 </a:t>
            </a:r>
            <a:r>
              <a:rPr lang="ko-KR" altLang="en-US" sz="1000" dirty="0" err="1">
                <a:solidFill>
                  <a:schemeClr val="tx1"/>
                </a:solidFill>
              </a:rPr>
              <a:t>바꿀수</a:t>
            </a:r>
            <a:r>
              <a:rPr lang="ko-KR" altLang="en-US" sz="1000" dirty="0">
                <a:solidFill>
                  <a:schemeClr val="tx1"/>
                </a:solidFill>
              </a:rPr>
              <a:t> 있습니다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2" name="직사각형 11"/>
          <p:cNvSpPr/>
          <p:nvPr/>
        </p:nvSpPr>
        <p:spPr bwMode="auto">
          <a:xfrm>
            <a:off x="1053622" y="641374"/>
            <a:ext cx="1506085" cy="215444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ko-KR" altLang="en-US" sz="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009662" y="637318"/>
            <a:ext cx="18002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/>
                </a:solidFill>
              </a:rPr>
              <a:t>수강신청사이트</a:t>
            </a:r>
          </a:p>
        </p:txBody>
      </p:sp>
    </p:spTree>
    <p:extLst>
      <p:ext uri="{BB962C8B-B14F-4D97-AF65-F5344CB8AC3E}">
        <p14:creationId xmlns:p14="http://schemas.microsoft.com/office/powerpoint/2010/main" val="95568556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, 모니터, 검은색, 노트북이(가) 표시된 사진&#10;&#10;자동 생성된 설명">
            <a:extLst>
              <a:ext uri="{FF2B5EF4-FFF2-40B4-BE49-F238E27FC236}">
                <a16:creationId xmlns:a16="http://schemas.microsoft.com/office/drawing/2014/main" id="{F556D74D-9004-4778-AC35-4AC8317790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44" y="1608934"/>
            <a:ext cx="7114032" cy="3757294"/>
          </a:xfrm>
          <a:prstGeom prst="rect">
            <a:avLst/>
          </a:prstGeom>
        </p:spPr>
      </p:pic>
      <p:sp>
        <p:nvSpPr>
          <p:cNvPr id="8193" name="Text Box 1">
            <a:extLst>
              <a:ext uri="{FF2B5EF4-FFF2-40B4-BE49-F238E27FC236}">
                <a16:creationId xmlns:a16="http://schemas.microsoft.com/office/drawing/2014/main" id="{A3ADCBFF-7D42-4637-8DF6-73053A262C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975" y="1588"/>
            <a:ext cx="3457575" cy="346075"/>
          </a:xfrm>
          <a:prstGeom prst="rect">
            <a:avLst/>
          </a:prstGeom>
          <a:noFill/>
          <a:ln>
            <a:noFill/>
          </a:ln>
          <a:effectLst/>
        </p:spPr>
        <p:txBody>
          <a:bodyPr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marL="0" marR="0" lvl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HY견고딕" panose="02030600000101010101" pitchFamily="18" charset="-127"/>
                <a:ea typeface="맑은 고딕" panose="020B0503020000020004" pitchFamily="50" charset="-127"/>
              </a:rPr>
              <a:t>LMS</a:t>
            </a:r>
          </a:p>
        </p:txBody>
      </p:sp>
      <p:sp>
        <p:nvSpPr>
          <p:cNvPr id="11268" name="Text Box 3">
            <a:extLst>
              <a:ext uri="{FF2B5EF4-FFF2-40B4-BE49-F238E27FC236}">
                <a16:creationId xmlns:a16="http://schemas.microsoft.com/office/drawing/2014/main" id="{6D0588B0-553D-47A2-BF61-FDF7EF682B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87713" y="633413"/>
            <a:ext cx="2879725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6000" rIns="36000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pPr marL="0" marR="0" lvl="0" indent="0" algn="ctr" defTabSz="449263" rtl="0" eaLnBrk="1" fontAlgn="base" latinLnBrk="0" hangingPunct="1">
              <a:lnSpc>
                <a:spcPct val="100000"/>
              </a:lnSpc>
              <a:spcBef>
                <a:spcPts val="20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/>
            </a:pP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rPr>
              <a:t>학습지원 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rPr>
              <a:t>/ </a:t>
            </a: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rPr>
              <a:t>학습자료관리 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rPr>
              <a:t>/ </a:t>
            </a: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rPr>
              <a:t>목록</a:t>
            </a:r>
            <a:endParaRPr kumimoji="0" lang="ko-KR" altLang="ko-KR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grpSp>
        <p:nvGrpSpPr>
          <p:cNvPr id="11270" name="Group 5">
            <a:extLst>
              <a:ext uri="{FF2B5EF4-FFF2-40B4-BE49-F238E27FC236}">
                <a16:creationId xmlns:a16="http://schemas.microsoft.com/office/drawing/2014/main" id="{48B4170D-42BA-43C1-87C3-776FD5901F7A}"/>
              </a:ext>
            </a:extLst>
          </p:cNvPr>
          <p:cNvGrpSpPr>
            <a:grpSpLocks/>
          </p:cNvGrpSpPr>
          <p:nvPr/>
        </p:nvGrpSpPr>
        <p:grpSpPr bwMode="auto">
          <a:xfrm>
            <a:off x="7329488" y="1309688"/>
            <a:ext cx="2508250" cy="1397000"/>
            <a:chOff x="4617" y="825"/>
            <a:chExt cx="1580" cy="880"/>
          </a:xfrm>
        </p:grpSpPr>
        <p:sp>
          <p:nvSpPr>
            <p:cNvPr id="11306" name="Rectangle 6">
              <a:extLst>
                <a:ext uri="{FF2B5EF4-FFF2-40B4-BE49-F238E27FC236}">
                  <a16:creationId xmlns:a16="http://schemas.microsoft.com/office/drawing/2014/main" id="{B022D5AE-8035-4C22-BCF5-879C13FC97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7" y="825"/>
              <a:ext cx="159" cy="448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rIns="0" anchor="ctr"/>
            <a:lstStyle>
              <a:lvl1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1pPr>
              <a:lvl2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2pPr>
              <a:lvl3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3pPr>
              <a:lvl4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4pPr>
              <a:lvl5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9pPr>
            </a:lstStyle>
            <a:p>
              <a:pPr marL="0" marR="0" lvl="0" indent="0" algn="ctr" defTabSz="449263" rtl="0" eaLnBrk="1" fontAlgn="base" latinLnBrk="0" hangingPunct="1">
                <a:lnSpc>
                  <a:spcPct val="100000"/>
                </a:lnSpc>
                <a:spcBef>
                  <a:spcPts val="20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r>
                <a:rPr kumimoji="0" lang="en-US" altLang="ko-KR" sz="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34" charset="-127"/>
                  <a:ea typeface="맑은 고딕" panose="020B0503020000020004" pitchFamily="34" charset="-127"/>
                </a:rPr>
                <a:t>1</a:t>
              </a:r>
            </a:p>
          </p:txBody>
        </p:sp>
        <p:sp>
          <p:nvSpPr>
            <p:cNvPr id="11307" name="Rectangle 7">
              <a:extLst>
                <a:ext uri="{FF2B5EF4-FFF2-40B4-BE49-F238E27FC236}">
                  <a16:creationId xmlns:a16="http://schemas.microsoft.com/office/drawing/2014/main" id="{F947E815-D647-4450-8A7B-82A9D6FF42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77" y="825"/>
              <a:ext cx="1420" cy="4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1pPr>
              <a:lvl2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2pPr>
              <a:lvl3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3pPr>
              <a:lvl4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4pPr>
              <a:lvl5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9pPr>
            </a:lstStyle>
            <a:p>
              <a:pPr marL="0" marR="0" lvl="0" indent="0" algn="l" defTabSz="449263" rtl="0" eaLnBrk="1" fontAlgn="base" latinLnBrk="0" hangingPunct="1">
                <a:lnSpc>
                  <a:spcPct val="100000"/>
                </a:lnSpc>
                <a:spcBef>
                  <a:spcPts val="20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r>
                <a:rPr kumimoji="0" lang="en-US" altLang="ko-KR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34" charset="-127"/>
                  <a:ea typeface="맑은 고딕" panose="020B0503020000020004" pitchFamily="34" charset="-127"/>
                </a:rPr>
                <a:t>1-1. </a:t>
              </a:r>
              <a:r>
                <a:rPr kumimoji="0" lang="ko-KR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34" charset="-127"/>
                  <a:ea typeface="맑은 고딕" panose="020B0503020000020004" pitchFamily="34" charset="-127"/>
                </a:rPr>
                <a:t>제목</a:t>
              </a:r>
              <a:r>
                <a:rPr kumimoji="0" lang="en-US" altLang="ko-KR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34" charset="-127"/>
                  <a:ea typeface="맑은 고딕" panose="020B0503020000020004" pitchFamily="34" charset="-127"/>
                </a:rPr>
                <a:t>, </a:t>
              </a:r>
              <a:r>
                <a:rPr kumimoji="0" lang="ko-KR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34" charset="-127"/>
                  <a:ea typeface="맑은 고딕" panose="020B0503020000020004" pitchFamily="34" charset="-127"/>
                </a:rPr>
                <a:t>작성자</a:t>
              </a:r>
              <a:r>
                <a:rPr kumimoji="0" lang="en-US" altLang="ko-KR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34" charset="-127"/>
                  <a:ea typeface="맑은 고딕" panose="020B0503020000020004" pitchFamily="34" charset="-127"/>
                </a:rPr>
                <a:t>, </a:t>
              </a:r>
              <a:r>
                <a:rPr kumimoji="0" lang="ko-KR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34" charset="-127"/>
                  <a:ea typeface="맑은 고딕" panose="020B0503020000020004" pitchFamily="34" charset="-127"/>
                </a:rPr>
                <a:t>내용으로 검색가능</a:t>
              </a:r>
              <a:br>
                <a:rPr kumimoji="0" lang="en-US" altLang="ko-KR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34" charset="-127"/>
                  <a:ea typeface="맑은 고딕" panose="020B0503020000020004" pitchFamily="34" charset="-127"/>
                </a:rPr>
              </a:br>
              <a:br>
                <a:rPr kumimoji="0" lang="en-US" altLang="ko-KR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34" charset="-127"/>
                  <a:ea typeface="맑은 고딕" panose="020B0503020000020004" pitchFamily="34" charset="-127"/>
                </a:rPr>
              </a:br>
              <a:r>
                <a:rPr kumimoji="0" lang="en-US" altLang="ko-KR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34" charset="-127"/>
                  <a:ea typeface="맑은 고딕" panose="020B0503020000020004" pitchFamily="34" charset="-127"/>
                </a:rPr>
                <a:t>1-2. </a:t>
              </a:r>
              <a:r>
                <a:rPr kumimoji="0" lang="ko-KR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34" charset="-127"/>
                  <a:ea typeface="맑은 고딕" panose="020B0503020000020004" pitchFamily="34" charset="-127"/>
                </a:rPr>
                <a:t>등록버튼으로 학습자료 등록 가능</a:t>
              </a:r>
              <a:endPara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endParaRPr>
            </a:p>
          </p:txBody>
        </p:sp>
        <p:sp>
          <p:nvSpPr>
            <p:cNvPr id="11308" name="Rectangle 8">
              <a:extLst>
                <a:ext uri="{FF2B5EF4-FFF2-40B4-BE49-F238E27FC236}">
                  <a16:creationId xmlns:a16="http://schemas.microsoft.com/office/drawing/2014/main" id="{AE187F4E-90A8-4BF3-9656-780292BAE5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7" y="1274"/>
              <a:ext cx="159" cy="431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rIns="0" anchor="ctr"/>
            <a:lstStyle>
              <a:lvl1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1pPr>
              <a:lvl2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2pPr>
              <a:lvl3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3pPr>
              <a:lvl4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4pPr>
              <a:lvl5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9pPr>
            </a:lstStyle>
            <a:p>
              <a:pPr marL="0" marR="0" lvl="0" indent="0" algn="ctr" defTabSz="449263" rtl="0" eaLnBrk="1" fontAlgn="base" latinLnBrk="0" hangingPunct="1">
                <a:lnSpc>
                  <a:spcPct val="100000"/>
                </a:lnSpc>
                <a:spcBef>
                  <a:spcPts val="20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r>
                <a:rPr kumimoji="0" lang="en-US" altLang="ko-KR" sz="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34" charset="-127"/>
                  <a:ea typeface="맑은 고딕" panose="020B0503020000020004" pitchFamily="34" charset="-127"/>
                </a:rPr>
                <a:t>2</a:t>
              </a:r>
            </a:p>
          </p:txBody>
        </p:sp>
        <p:sp>
          <p:nvSpPr>
            <p:cNvPr id="11309" name="Rectangle 9">
              <a:extLst>
                <a:ext uri="{FF2B5EF4-FFF2-40B4-BE49-F238E27FC236}">
                  <a16:creationId xmlns:a16="http://schemas.microsoft.com/office/drawing/2014/main" id="{430B0957-A276-441C-A7CA-FB0B430E81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77" y="1274"/>
              <a:ext cx="1420" cy="4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1pPr>
              <a:lvl2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2pPr>
              <a:lvl3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3pPr>
              <a:lvl4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4pPr>
              <a:lvl5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9pPr>
            </a:lstStyle>
            <a:p>
              <a:pPr marL="0" marR="0" lvl="0" indent="0" algn="l" defTabSz="449263" rtl="0" eaLnBrk="1" fontAlgn="base" latinLnBrk="0" hangingPunct="1">
                <a:lnSpc>
                  <a:spcPct val="100000"/>
                </a:lnSpc>
                <a:spcBef>
                  <a:spcPts val="20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r>
                <a:rPr kumimoji="0" lang="ko-KR" alt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34" charset="-127"/>
                  <a:ea typeface="맑은 고딕" panose="020B0503020000020004" pitchFamily="34" charset="-127"/>
                </a:rPr>
                <a:t>해당 로우 선택하면 조회 가능</a:t>
              </a:r>
              <a:r>
                <a:rPr kumimoji="0" lang="en-US" altLang="ko-KR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34" charset="-127"/>
                  <a:ea typeface="맑은 고딕" panose="020B0503020000020004" pitchFamily="34" charset="-127"/>
                </a:rPr>
                <a:t>(</a:t>
              </a:r>
              <a:r>
                <a:rPr kumimoji="0" lang="ko-KR" alt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34" charset="-127"/>
                  <a:ea typeface="맑은 고딕" panose="020B0503020000020004" pitchFamily="34" charset="-127"/>
                </a:rPr>
                <a:t>수정</a:t>
              </a:r>
              <a:r>
                <a:rPr kumimoji="0" lang="en-US" altLang="ko-KR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34" charset="-127"/>
                  <a:ea typeface="맑은 고딕" panose="020B0503020000020004" pitchFamily="34" charset="-127"/>
                </a:rPr>
                <a:t>, </a:t>
              </a:r>
              <a:r>
                <a:rPr kumimoji="0" lang="ko-KR" alt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34" charset="-127"/>
                  <a:ea typeface="맑은 고딕" panose="020B0503020000020004" pitchFamily="34" charset="-127"/>
                </a:rPr>
                <a:t>삭제</a:t>
              </a:r>
              <a:r>
                <a:rPr kumimoji="0" lang="en-US" altLang="ko-KR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34" charset="-127"/>
                  <a:ea typeface="맑은 고딕" panose="020B0503020000020004" pitchFamily="34" charset="-127"/>
                </a:rPr>
                <a:t>)</a:t>
              </a:r>
              <a:endParaRPr kumimoji="0" lang="ko-KR" altLang="ko-KR" sz="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endParaRPr>
            </a:p>
          </p:txBody>
        </p:sp>
        <p:sp>
          <p:nvSpPr>
            <p:cNvPr id="11310" name="Line 10">
              <a:extLst>
                <a:ext uri="{FF2B5EF4-FFF2-40B4-BE49-F238E27FC236}">
                  <a16:creationId xmlns:a16="http://schemas.microsoft.com/office/drawing/2014/main" id="{D90BD6D3-AAF0-43DE-BF61-FFB1A35F952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77" y="825"/>
              <a:ext cx="0" cy="88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endParaRPr>
            </a:p>
          </p:txBody>
        </p:sp>
        <p:sp>
          <p:nvSpPr>
            <p:cNvPr id="11311" name="Line 11">
              <a:extLst>
                <a:ext uri="{FF2B5EF4-FFF2-40B4-BE49-F238E27FC236}">
                  <a16:creationId xmlns:a16="http://schemas.microsoft.com/office/drawing/2014/main" id="{DBBB8555-D9AA-4839-BE12-5862D5F2CF1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17" y="1274"/>
              <a:ext cx="1580" cy="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endParaRPr>
            </a:p>
          </p:txBody>
        </p:sp>
        <p:sp>
          <p:nvSpPr>
            <p:cNvPr id="11312" name="Line 12">
              <a:extLst>
                <a:ext uri="{FF2B5EF4-FFF2-40B4-BE49-F238E27FC236}">
                  <a16:creationId xmlns:a16="http://schemas.microsoft.com/office/drawing/2014/main" id="{50210B27-5266-47D2-A07F-FBB0DF3AEB9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17" y="825"/>
              <a:ext cx="0" cy="88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endParaRPr>
            </a:p>
          </p:txBody>
        </p:sp>
        <p:sp>
          <p:nvSpPr>
            <p:cNvPr id="11313" name="Line 13">
              <a:extLst>
                <a:ext uri="{FF2B5EF4-FFF2-40B4-BE49-F238E27FC236}">
                  <a16:creationId xmlns:a16="http://schemas.microsoft.com/office/drawing/2014/main" id="{A012D689-5D2F-4F6A-AA11-DF1237C4F5F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198" y="825"/>
              <a:ext cx="0" cy="88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endParaRPr>
            </a:p>
          </p:txBody>
        </p:sp>
        <p:sp>
          <p:nvSpPr>
            <p:cNvPr id="11314" name="Line 14">
              <a:extLst>
                <a:ext uri="{FF2B5EF4-FFF2-40B4-BE49-F238E27FC236}">
                  <a16:creationId xmlns:a16="http://schemas.microsoft.com/office/drawing/2014/main" id="{90EBB9F9-356B-4908-B6AD-029668E0608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17" y="825"/>
              <a:ext cx="1580" cy="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endParaRPr>
            </a:p>
          </p:txBody>
        </p:sp>
        <p:sp>
          <p:nvSpPr>
            <p:cNvPr id="11315" name="Line 15">
              <a:extLst>
                <a:ext uri="{FF2B5EF4-FFF2-40B4-BE49-F238E27FC236}">
                  <a16:creationId xmlns:a16="http://schemas.microsoft.com/office/drawing/2014/main" id="{5047868E-1AD5-4898-817E-FDACC5E1D81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17" y="1706"/>
              <a:ext cx="1580" cy="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endParaRPr>
            </a:p>
          </p:txBody>
        </p:sp>
      </p:grpSp>
      <p:sp>
        <p:nvSpPr>
          <p:cNvPr id="11271" name="Text Box 16">
            <a:extLst>
              <a:ext uri="{FF2B5EF4-FFF2-40B4-BE49-F238E27FC236}">
                <a16:creationId xmlns:a16="http://schemas.microsoft.com/office/drawing/2014/main" id="{C7036C99-7483-47E5-8923-F56A86471E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38938" y="857250"/>
            <a:ext cx="857250" cy="214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6000" tIns="46800" rIns="36000" bIns="46800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pPr marL="0" marR="0" lvl="0" indent="0" algn="r" defTabSz="449263" rtl="0" eaLnBrk="1" fontAlgn="base" latinLnBrk="0" hangingPunct="1">
              <a:lnSpc>
                <a:spcPct val="100000"/>
              </a:lnSpc>
              <a:spcBef>
                <a:spcPts val="20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ko-KR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rPr>
              <a:t>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42993" y="639991"/>
            <a:ext cx="1512168" cy="21544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rPr>
              <a:t>수강신청 사이트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rPr>
              <a:t>(KOSMO)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6738938" y="641806"/>
            <a:ext cx="590550" cy="21544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rPr>
              <a:t>1.0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8194153" y="641806"/>
            <a:ext cx="1653109" cy="21544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rPr>
              <a:t>김태균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8194153" y="862013"/>
            <a:ext cx="1651522" cy="21544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sp>
        <p:nvSpPr>
          <p:cNvPr id="61" name="Text Box 3">
            <a:extLst>
              <a:ext uri="{FF2B5EF4-FFF2-40B4-BE49-F238E27FC236}">
                <a16:creationId xmlns:a16="http://schemas.microsoft.com/office/drawing/2014/main" id="{6D0588B0-553D-47A2-BF61-FDF7EF682B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2993" y="851839"/>
            <a:ext cx="1512168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6000" rIns="36000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pPr marL="0" marR="0" lvl="0" indent="0" algn="ctr" defTabSz="449263" rtl="0" eaLnBrk="1" fontAlgn="base" latinLnBrk="0" hangingPunct="1">
              <a:lnSpc>
                <a:spcPct val="100000"/>
              </a:lnSpc>
              <a:spcBef>
                <a:spcPts val="20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/>
            </a:pP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rPr>
              <a:t>강사</a:t>
            </a:r>
            <a:endParaRPr kumimoji="0" lang="ko-KR" altLang="ko-KR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175395A5-D5F8-4B9C-9947-2B86C36039EA}"/>
              </a:ext>
            </a:extLst>
          </p:cNvPr>
          <p:cNvSpPr/>
          <p:nvPr/>
        </p:nvSpPr>
        <p:spPr bwMode="auto">
          <a:xfrm>
            <a:off x="3009578" y="2008188"/>
            <a:ext cx="166385" cy="161776"/>
          </a:xfrm>
          <a:prstGeom prst="ellipse">
            <a:avLst/>
          </a:prstGeom>
          <a:solidFill>
            <a:srgbClr val="FF0000">
              <a:alpha val="44000"/>
            </a:srgbClr>
          </a:solidFill>
          <a:ln w="9525" cap="flat" cmpd="sng" algn="ctr">
            <a:solidFill>
              <a:schemeClr val="accent1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91083A95-18FD-4DB0-B217-358CC43C9D36}"/>
              </a:ext>
            </a:extLst>
          </p:cNvPr>
          <p:cNvSpPr/>
          <p:nvPr/>
        </p:nvSpPr>
        <p:spPr bwMode="auto">
          <a:xfrm>
            <a:off x="180975" y="2780928"/>
            <a:ext cx="166385" cy="161776"/>
          </a:xfrm>
          <a:prstGeom prst="ellipse">
            <a:avLst/>
          </a:prstGeom>
          <a:solidFill>
            <a:srgbClr val="FF0000">
              <a:alpha val="44000"/>
            </a:srgbClr>
          </a:solidFill>
          <a:ln w="9525" cap="flat" cmpd="sng" algn="ctr">
            <a:solidFill>
              <a:schemeClr val="accent1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445975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, 모니터, 거리, 그룹이(가) 표시된 사진&#10;&#10;자동 생성된 설명">
            <a:extLst>
              <a:ext uri="{FF2B5EF4-FFF2-40B4-BE49-F238E27FC236}">
                <a16:creationId xmlns:a16="http://schemas.microsoft.com/office/drawing/2014/main" id="{9F5B82F4-6F89-4FBF-BDC6-EF69D59E63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845" y="1287007"/>
            <a:ext cx="6365093" cy="4914900"/>
          </a:xfrm>
          <a:prstGeom prst="rect">
            <a:avLst/>
          </a:prstGeom>
        </p:spPr>
      </p:pic>
      <p:sp>
        <p:nvSpPr>
          <p:cNvPr id="8193" name="Text Box 1">
            <a:extLst>
              <a:ext uri="{FF2B5EF4-FFF2-40B4-BE49-F238E27FC236}">
                <a16:creationId xmlns:a16="http://schemas.microsoft.com/office/drawing/2014/main" id="{A3ADCBFF-7D42-4637-8DF6-73053A262C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975" y="1588"/>
            <a:ext cx="3457575" cy="346075"/>
          </a:xfrm>
          <a:prstGeom prst="rect">
            <a:avLst/>
          </a:prstGeom>
          <a:noFill/>
          <a:ln>
            <a:noFill/>
          </a:ln>
          <a:effectLst/>
        </p:spPr>
        <p:txBody>
          <a:bodyPr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marL="0" marR="0" lvl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HY견고딕" panose="02030600000101010101" pitchFamily="18" charset="-127"/>
                <a:ea typeface="맑은 고딕" panose="020B0503020000020004" pitchFamily="50" charset="-127"/>
              </a:rPr>
              <a:t>LMS</a:t>
            </a:r>
          </a:p>
        </p:txBody>
      </p:sp>
      <p:sp>
        <p:nvSpPr>
          <p:cNvPr id="11268" name="Text Box 3">
            <a:extLst>
              <a:ext uri="{FF2B5EF4-FFF2-40B4-BE49-F238E27FC236}">
                <a16:creationId xmlns:a16="http://schemas.microsoft.com/office/drawing/2014/main" id="{6D0588B0-553D-47A2-BF61-FDF7EF682B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87713" y="633413"/>
            <a:ext cx="2879725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6000" rIns="36000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pPr marL="0" marR="0" lvl="0" indent="0" algn="ctr" defTabSz="449263" rtl="0" eaLnBrk="1" fontAlgn="base" latinLnBrk="0" hangingPunct="1">
              <a:lnSpc>
                <a:spcPct val="100000"/>
              </a:lnSpc>
              <a:spcBef>
                <a:spcPts val="20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/>
            </a:pP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rPr>
              <a:t>학습지원 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rPr>
              <a:t>/ </a:t>
            </a: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rPr>
              <a:t>학습자료관리 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rPr>
              <a:t>/ </a:t>
            </a: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rPr>
              <a:t>등록</a:t>
            </a:r>
            <a:endParaRPr kumimoji="0" lang="ko-KR" altLang="ko-KR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grpSp>
        <p:nvGrpSpPr>
          <p:cNvPr id="11270" name="Group 5">
            <a:extLst>
              <a:ext uri="{FF2B5EF4-FFF2-40B4-BE49-F238E27FC236}">
                <a16:creationId xmlns:a16="http://schemas.microsoft.com/office/drawing/2014/main" id="{48B4170D-42BA-43C1-87C3-776FD5901F7A}"/>
              </a:ext>
            </a:extLst>
          </p:cNvPr>
          <p:cNvGrpSpPr>
            <a:grpSpLocks/>
          </p:cNvGrpSpPr>
          <p:nvPr/>
        </p:nvGrpSpPr>
        <p:grpSpPr bwMode="auto">
          <a:xfrm>
            <a:off x="7329488" y="1309688"/>
            <a:ext cx="2508250" cy="1397000"/>
            <a:chOff x="4617" y="825"/>
            <a:chExt cx="1580" cy="880"/>
          </a:xfrm>
        </p:grpSpPr>
        <p:sp>
          <p:nvSpPr>
            <p:cNvPr id="11306" name="Rectangle 6">
              <a:extLst>
                <a:ext uri="{FF2B5EF4-FFF2-40B4-BE49-F238E27FC236}">
                  <a16:creationId xmlns:a16="http://schemas.microsoft.com/office/drawing/2014/main" id="{B022D5AE-8035-4C22-BCF5-879C13FC97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7" y="825"/>
              <a:ext cx="159" cy="448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rIns="0" anchor="ctr"/>
            <a:lstStyle>
              <a:lvl1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1pPr>
              <a:lvl2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2pPr>
              <a:lvl3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3pPr>
              <a:lvl4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4pPr>
              <a:lvl5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9pPr>
            </a:lstStyle>
            <a:p>
              <a:pPr marL="0" marR="0" lvl="0" indent="0" algn="ctr" defTabSz="449263" rtl="0" eaLnBrk="1" fontAlgn="base" latinLnBrk="0" hangingPunct="1">
                <a:lnSpc>
                  <a:spcPct val="100000"/>
                </a:lnSpc>
                <a:spcBef>
                  <a:spcPts val="20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r>
                <a:rPr kumimoji="0" lang="en-US" altLang="ko-KR" sz="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34" charset="-127"/>
                  <a:ea typeface="맑은 고딕" panose="020B0503020000020004" pitchFamily="34" charset="-127"/>
                </a:rPr>
                <a:t>1</a:t>
              </a:r>
            </a:p>
          </p:txBody>
        </p:sp>
        <p:sp>
          <p:nvSpPr>
            <p:cNvPr id="11307" name="Rectangle 7">
              <a:extLst>
                <a:ext uri="{FF2B5EF4-FFF2-40B4-BE49-F238E27FC236}">
                  <a16:creationId xmlns:a16="http://schemas.microsoft.com/office/drawing/2014/main" id="{F947E815-D647-4450-8A7B-82A9D6FF42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77" y="825"/>
              <a:ext cx="1420" cy="4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1pPr>
              <a:lvl2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2pPr>
              <a:lvl3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3pPr>
              <a:lvl4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4pPr>
              <a:lvl5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9pPr>
            </a:lstStyle>
            <a:p>
              <a:pPr marL="0" marR="0" lvl="0" indent="0" algn="l" defTabSz="449263" rtl="0" eaLnBrk="1" fontAlgn="base" latinLnBrk="0" hangingPunct="1">
                <a:lnSpc>
                  <a:spcPct val="100000"/>
                </a:lnSpc>
                <a:spcBef>
                  <a:spcPts val="20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r>
                <a:rPr kumimoji="0" lang="ko-KR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34" charset="-127"/>
                  <a:ea typeface="맑은 고딕" panose="020B0503020000020004" pitchFamily="34" charset="-127"/>
                </a:rPr>
                <a:t>작성자는 </a:t>
              </a:r>
              <a:r>
                <a:rPr kumimoji="0" lang="en-US" altLang="ko-KR" sz="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34" charset="-127"/>
                  <a:ea typeface="맑은 고딕" panose="020B0503020000020004" pitchFamily="34" charset="-127"/>
                </a:rPr>
                <a:t>sessionScope</a:t>
              </a:r>
              <a:r>
                <a:rPr kumimoji="0" lang="ko-KR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34" charset="-127"/>
                  <a:ea typeface="맑은 고딕" panose="020B0503020000020004" pitchFamily="34" charset="-127"/>
                </a:rPr>
                <a:t>로 불러옴</a:t>
              </a:r>
              <a:endPara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endParaRPr>
            </a:p>
            <a:p>
              <a:pPr marL="0" marR="0" lvl="0" indent="0" algn="l" defTabSz="449263" rtl="0" eaLnBrk="1" fontAlgn="base" latinLnBrk="0" hangingPunct="1">
                <a:lnSpc>
                  <a:spcPct val="100000"/>
                </a:lnSpc>
                <a:spcBef>
                  <a:spcPts val="20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r>
                <a:rPr kumimoji="0" lang="ko-KR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34" charset="-127"/>
                  <a:ea typeface="맑은 고딕" panose="020B0503020000020004" pitchFamily="34" charset="-127"/>
                </a:rPr>
                <a:t>해당 강사의 아이디로 자동 저장됨</a:t>
              </a:r>
              <a:endPara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endParaRPr>
            </a:p>
          </p:txBody>
        </p:sp>
        <p:sp>
          <p:nvSpPr>
            <p:cNvPr id="11308" name="Rectangle 8">
              <a:extLst>
                <a:ext uri="{FF2B5EF4-FFF2-40B4-BE49-F238E27FC236}">
                  <a16:creationId xmlns:a16="http://schemas.microsoft.com/office/drawing/2014/main" id="{AE187F4E-90A8-4BF3-9656-780292BAE5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7" y="1274"/>
              <a:ext cx="159" cy="431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rIns="0" anchor="ctr"/>
            <a:lstStyle>
              <a:lvl1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1pPr>
              <a:lvl2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2pPr>
              <a:lvl3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3pPr>
              <a:lvl4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4pPr>
              <a:lvl5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9pPr>
            </a:lstStyle>
            <a:p>
              <a:pPr marL="0" marR="0" lvl="0" indent="0" algn="ctr" defTabSz="449263" rtl="0" eaLnBrk="1" fontAlgn="base" latinLnBrk="0" hangingPunct="1">
                <a:lnSpc>
                  <a:spcPct val="100000"/>
                </a:lnSpc>
                <a:spcBef>
                  <a:spcPts val="20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r>
                <a:rPr kumimoji="0" lang="en-US" altLang="ko-KR" sz="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34" charset="-127"/>
                  <a:ea typeface="맑은 고딕" panose="020B0503020000020004" pitchFamily="34" charset="-127"/>
                </a:rPr>
                <a:t>2</a:t>
              </a:r>
            </a:p>
          </p:txBody>
        </p:sp>
        <p:sp>
          <p:nvSpPr>
            <p:cNvPr id="11309" name="Rectangle 9">
              <a:extLst>
                <a:ext uri="{FF2B5EF4-FFF2-40B4-BE49-F238E27FC236}">
                  <a16:creationId xmlns:a16="http://schemas.microsoft.com/office/drawing/2014/main" id="{430B0957-A276-441C-A7CA-FB0B430E81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77" y="1274"/>
              <a:ext cx="1420" cy="4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1pPr>
              <a:lvl2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2pPr>
              <a:lvl3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3pPr>
              <a:lvl4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4pPr>
              <a:lvl5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9pPr>
            </a:lstStyle>
            <a:p>
              <a:pPr marL="0" marR="0" lvl="0" indent="0" algn="l" defTabSz="449263" rtl="0" eaLnBrk="1" fontAlgn="base" latinLnBrk="0" hangingPunct="1">
                <a:lnSpc>
                  <a:spcPct val="100000"/>
                </a:lnSpc>
                <a:spcBef>
                  <a:spcPts val="20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r>
                <a:rPr kumimoji="0" lang="ko-KR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34" charset="-127"/>
                  <a:ea typeface="맑은 고딕" panose="020B0503020000020004" pitchFamily="34" charset="-127"/>
                </a:rPr>
                <a:t>강사가 담당한 강의 목록 표시 </a:t>
              </a:r>
              <a:r>
                <a:rPr kumimoji="0" lang="en-US" altLang="ko-KR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34" charset="-127"/>
                  <a:ea typeface="맑은 고딕" panose="020B0503020000020004" pitchFamily="34" charset="-127"/>
                </a:rPr>
                <a:t>(</a:t>
              </a:r>
              <a:r>
                <a:rPr kumimoji="0" lang="ko-KR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34" charset="-127"/>
                  <a:ea typeface="맑은 고딕" panose="020B0503020000020004" pitchFamily="34" charset="-127"/>
                </a:rPr>
                <a:t>선택가능</a:t>
              </a:r>
              <a:r>
                <a:rPr kumimoji="0" lang="en-US" altLang="ko-KR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34" charset="-127"/>
                  <a:ea typeface="맑은 고딕" panose="020B0503020000020004" pitchFamily="34" charset="-127"/>
                </a:rPr>
                <a:t>)</a:t>
              </a:r>
            </a:p>
          </p:txBody>
        </p:sp>
        <p:sp>
          <p:nvSpPr>
            <p:cNvPr id="11310" name="Line 10">
              <a:extLst>
                <a:ext uri="{FF2B5EF4-FFF2-40B4-BE49-F238E27FC236}">
                  <a16:creationId xmlns:a16="http://schemas.microsoft.com/office/drawing/2014/main" id="{D90BD6D3-AAF0-43DE-BF61-FFB1A35F952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77" y="825"/>
              <a:ext cx="0" cy="88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endParaRPr>
            </a:p>
          </p:txBody>
        </p:sp>
        <p:sp>
          <p:nvSpPr>
            <p:cNvPr id="11311" name="Line 11">
              <a:extLst>
                <a:ext uri="{FF2B5EF4-FFF2-40B4-BE49-F238E27FC236}">
                  <a16:creationId xmlns:a16="http://schemas.microsoft.com/office/drawing/2014/main" id="{DBBB8555-D9AA-4839-BE12-5862D5F2CF1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17" y="1274"/>
              <a:ext cx="1580" cy="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endParaRPr>
            </a:p>
          </p:txBody>
        </p:sp>
        <p:sp>
          <p:nvSpPr>
            <p:cNvPr id="11312" name="Line 12">
              <a:extLst>
                <a:ext uri="{FF2B5EF4-FFF2-40B4-BE49-F238E27FC236}">
                  <a16:creationId xmlns:a16="http://schemas.microsoft.com/office/drawing/2014/main" id="{50210B27-5266-47D2-A07F-FBB0DF3AEB9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17" y="825"/>
              <a:ext cx="0" cy="88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endParaRPr>
            </a:p>
          </p:txBody>
        </p:sp>
        <p:sp>
          <p:nvSpPr>
            <p:cNvPr id="11313" name="Line 13">
              <a:extLst>
                <a:ext uri="{FF2B5EF4-FFF2-40B4-BE49-F238E27FC236}">
                  <a16:creationId xmlns:a16="http://schemas.microsoft.com/office/drawing/2014/main" id="{A012D689-5D2F-4F6A-AA11-DF1237C4F5F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198" y="825"/>
              <a:ext cx="0" cy="88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endParaRPr>
            </a:p>
          </p:txBody>
        </p:sp>
        <p:sp>
          <p:nvSpPr>
            <p:cNvPr id="11314" name="Line 14">
              <a:extLst>
                <a:ext uri="{FF2B5EF4-FFF2-40B4-BE49-F238E27FC236}">
                  <a16:creationId xmlns:a16="http://schemas.microsoft.com/office/drawing/2014/main" id="{90EBB9F9-356B-4908-B6AD-029668E0608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17" y="825"/>
              <a:ext cx="1580" cy="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endParaRPr>
            </a:p>
          </p:txBody>
        </p:sp>
        <p:sp>
          <p:nvSpPr>
            <p:cNvPr id="11315" name="Line 15">
              <a:extLst>
                <a:ext uri="{FF2B5EF4-FFF2-40B4-BE49-F238E27FC236}">
                  <a16:creationId xmlns:a16="http://schemas.microsoft.com/office/drawing/2014/main" id="{5047868E-1AD5-4898-817E-FDACC5E1D81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17" y="1706"/>
              <a:ext cx="1580" cy="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endParaRPr>
            </a:p>
          </p:txBody>
        </p:sp>
      </p:grpSp>
      <p:sp>
        <p:nvSpPr>
          <p:cNvPr id="11271" name="Text Box 16">
            <a:extLst>
              <a:ext uri="{FF2B5EF4-FFF2-40B4-BE49-F238E27FC236}">
                <a16:creationId xmlns:a16="http://schemas.microsoft.com/office/drawing/2014/main" id="{C7036C99-7483-47E5-8923-F56A86471E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38938" y="857250"/>
            <a:ext cx="857250" cy="214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6000" tIns="46800" rIns="36000" bIns="46800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pPr marL="0" marR="0" lvl="0" indent="0" algn="r" defTabSz="449263" rtl="0" eaLnBrk="1" fontAlgn="base" latinLnBrk="0" hangingPunct="1">
              <a:lnSpc>
                <a:spcPct val="100000"/>
              </a:lnSpc>
              <a:spcBef>
                <a:spcPts val="20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ko-KR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rPr>
              <a:t>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42993" y="639991"/>
            <a:ext cx="1512168" cy="21544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rPr>
              <a:t>수강신청 사이트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rPr>
              <a:t>(KOSMO)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6738938" y="641806"/>
            <a:ext cx="590550" cy="21544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rPr>
              <a:t>1.0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8194153" y="641806"/>
            <a:ext cx="1653109" cy="21544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rPr>
              <a:t>김태균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8194153" y="862013"/>
            <a:ext cx="1651522" cy="21544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sp>
        <p:nvSpPr>
          <p:cNvPr id="61" name="Text Box 3">
            <a:extLst>
              <a:ext uri="{FF2B5EF4-FFF2-40B4-BE49-F238E27FC236}">
                <a16:creationId xmlns:a16="http://schemas.microsoft.com/office/drawing/2014/main" id="{6D0588B0-553D-47A2-BF61-FDF7EF682B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2993" y="851839"/>
            <a:ext cx="1512168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6000" rIns="36000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pPr marL="0" marR="0" lvl="0" indent="0" algn="ctr" defTabSz="449263" rtl="0" eaLnBrk="1" fontAlgn="base" latinLnBrk="0" hangingPunct="1">
              <a:lnSpc>
                <a:spcPct val="100000"/>
              </a:lnSpc>
              <a:spcBef>
                <a:spcPts val="20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/>
            </a:pP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rPr>
              <a:t>강사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rPr>
              <a:t>.</a:t>
            </a:r>
            <a:endParaRPr kumimoji="0" lang="ko-KR" altLang="ko-KR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sp>
        <p:nvSpPr>
          <p:cNvPr id="67" name="타원 66"/>
          <p:cNvSpPr/>
          <p:nvPr/>
        </p:nvSpPr>
        <p:spPr bwMode="auto">
          <a:xfrm>
            <a:off x="4161706" y="2209227"/>
            <a:ext cx="166385" cy="161776"/>
          </a:xfrm>
          <a:prstGeom prst="ellipse">
            <a:avLst/>
          </a:prstGeom>
          <a:solidFill>
            <a:srgbClr val="FF0000">
              <a:alpha val="44000"/>
            </a:srgbClr>
          </a:solidFill>
          <a:ln w="9525" cap="flat" cmpd="sng" algn="ctr">
            <a:solidFill>
              <a:schemeClr val="accent1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ACEC5111-4297-4E68-B8D1-C7D366CDE96D}"/>
              </a:ext>
            </a:extLst>
          </p:cNvPr>
          <p:cNvSpPr/>
          <p:nvPr/>
        </p:nvSpPr>
        <p:spPr bwMode="auto">
          <a:xfrm>
            <a:off x="668697" y="2209227"/>
            <a:ext cx="166385" cy="161776"/>
          </a:xfrm>
          <a:prstGeom prst="ellipse">
            <a:avLst/>
          </a:prstGeom>
          <a:solidFill>
            <a:srgbClr val="FF0000">
              <a:alpha val="44000"/>
            </a:srgbClr>
          </a:solidFill>
          <a:ln w="9525" cap="flat" cmpd="sng" algn="ctr">
            <a:solidFill>
              <a:schemeClr val="accent1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63" name="Group 30">
            <a:extLst>
              <a:ext uri="{FF2B5EF4-FFF2-40B4-BE49-F238E27FC236}">
                <a16:creationId xmlns:a16="http://schemas.microsoft.com/office/drawing/2014/main" id="{12DB13DD-6C4C-4324-B925-7099B375796D}"/>
              </a:ext>
            </a:extLst>
          </p:cNvPr>
          <p:cNvGrpSpPr>
            <a:grpSpLocks/>
          </p:cNvGrpSpPr>
          <p:nvPr/>
        </p:nvGrpSpPr>
        <p:grpSpPr bwMode="auto">
          <a:xfrm>
            <a:off x="7337425" y="2708275"/>
            <a:ext cx="2508250" cy="684213"/>
            <a:chOff x="4622" y="1706"/>
            <a:chExt cx="1580" cy="431"/>
          </a:xfrm>
        </p:grpSpPr>
        <p:sp>
          <p:nvSpPr>
            <p:cNvPr id="64" name="Rectangle 31">
              <a:extLst>
                <a:ext uri="{FF2B5EF4-FFF2-40B4-BE49-F238E27FC236}">
                  <a16:creationId xmlns:a16="http://schemas.microsoft.com/office/drawing/2014/main" id="{ECEA63E6-F213-4E40-9DE7-728A747DC0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2" y="1706"/>
              <a:ext cx="159" cy="431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rIns="0" anchor="ctr"/>
            <a:lstStyle>
              <a:lvl1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1pPr>
              <a:lvl2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2pPr>
              <a:lvl3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3pPr>
              <a:lvl4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4pPr>
              <a:lvl5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9pPr>
            </a:lstStyle>
            <a:p>
              <a:pPr marL="0" marR="0" lvl="0" indent="0" algn="ctr" defTabSz="449263" rtl="0" eaLnBrk="1" fontAlgn="base" latinLnBrk="0" hangingPunct="1">
                <a:lnSpc>
                  <a:spcPct val="100000"/>
                </a:lnSpc>
                <a:spcBef>
                  <a:spcPts val="20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r>
                <a:rPr kumimoji="0" lang="en-US" altLang="ko-KR" sz="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34" charset="-127"/>
                  <a:ea typeface="맑은 고딕" panose="020B0503020000020004" pitchFamily="34" charset="-127"/>
                </a:rPr>
                <a:t>3</a:t>
              </a:r>
            </a:p>
          </p:txBody>
        </p:sp>
        <p:sp>
          <p:nvSpPr>
            <p:cNvPr id="65" name="Rectangle 32">
              <a:extLst>
                <a:ext uri="{FF2B5EF4-FFF2-40B4-BE49-F238E27FC236}">
                  <a16:creationId xmlns:a16="http://schemas.microsoft.com/office/drawing/2014/main" id="{27A8DE68-3ECF-4F97-A1BE-DBA1BA075F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82" y="1706"/>
              <a:ext cx="1420" cy="4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1pPr>
              <a:lvl2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2pPr>
              <a:lvl3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3pPr>
              <a:lvl4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4pPr>
              <a:lvl5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9pPr>
            </a:lstStyle>
            <a:p>
              <a:pPr marL="0" marR="0" lvl="0" indent="0" algn="l" defTabSz="449263" rtl="0" eaLnBrk="1" fontAlgn="base" latinLnBrk="0" hangingPunct="1">
                <a:lnSpc>
                  <a:spcPct val="100000"/>
                </a:lnSpc>
                <a:spcBef>
                  <a:spcPts val="20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r>
                <a:rPr kumimoji="0" lang="ko-KR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34" charset="-127"/>
                  <a:ea typeface="맑은 고딕" panose="020B0503020000020004" pitchFamily="34" charset="-127"/>
                </a:rPr>
                <a:t>학습자료 파일 첨부 가능</a:t>
              </a:r>
              <a:endParaRPr kumimoji="0" lang="ko-KR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endParaRPr>
            </a:p>
          </p:txBody>
        </p:sp>
        <p:sp>
          <p:nvSpPr>
            <p:cNvPr id="66" name="Line 33">
              <a:extLst>
                <a:ext uri="{FF2B5EF4-FFF2-40B4-BE49-F238E27FC236}">
                  <a16:creationId xmlns:a16="http://schemas.microsoft.com/office/drawing/2014/main" id="{EB9ACB71-3DF7-46C8-A107-A605A2A225F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82" y="1706"/>
              <a:ext cx="0" cy="431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endParaRPr>
            </a:p>
          </p:txBody>
        </p:sp>
        <p:sp>
          <p:nvSpPr>
            <p:cNvPr id="68" name="Line 34">
              <a:extLst>
                <a:ext uri="{FF2B5EF4-FFF2-40B4-BE49-F238E27FC236}">
                  <a16:creationId xmlns:a16="http://schemas.microsoft.com/office/drawing/2014/main" id="{0DF3A752-7469-47F4-9475-53051BFB885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22" y="1706"/>
              <a:ext cx="0" cy="431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endParaRPr>
            </a:p>
          </p:txBody>
        </p:sp>
        <p:sp>
          <p:nvSpPr>
            <p:cNvPr id="69" name="Line 35">
              <a:extLst>
                <a:ext uri="{FF2B5EF4-FFF2-40B4-BE49-F238E27FC236}">
                  <a16:creationId xmlns:a16="http://schemas.microsoft.com/office/drawing/2014/main" id="{1148DDE8-FF1A-44CB-AC42-C971F50E301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203" y="1706"/>
              <a:ext cx="0" cy="431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endParaRPr>
            </a:p>
          </p:txBody>
        </p:sp>
        <p:sp>
          <p:nvSpPr>
            <p:cNvPr id="70" name="Line 36">
              <a:extLst>
                <a:ext uri="{FF2B5EF4-FFF2-40B4-BE49-F238E27FC236}">
                  <a16:creationId xmlns:a16="http://schemas.microsoft.com/office/drawing/2014/main" id="{CB31FCF8-293A-4D67-999B-7D1EEFEFE5C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22" y="1706"/>
              <a:ext cx="1580" cy="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endParaRPr>
            </a:p>
          </p:txBody>
        </p:sp>
        <p:sp>
          <p:nvSpPr>
            <p:cNvPr id="71" name="Line 37">
              <a:extLst>
                <a:ext uri="{FF2B5EF4-FFF2-40B4-BE49-F238E27FC236}">
                  <a16:creationId xmlns:a16="http://schemas.microsoft.com/office/drawing/2014/main" id="{FEDA29F0-D2C5-4589-A39F-35243A67907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22" y="2138"/>
              <a:ext cx="1580" cy="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endParaRPr>
            </a:p>
          </p:txBody>
        </p:sp>
      </p:grpSp>
      <p:sp>
        <p:nvSpPr>
          <p:cNvPr id="80" name="타원 79">
            <a:extLst>
              <a:ext uri="{FF2B5EF4-FFF2-40B4-BE49-F238E27FC236}">
                <a16:creationId xmlns:a16="http://schemas.microsoft.com/office/drawing/2014/main" id="{7EA45FA0-4568-47A3-B77F-9CBB81B4502C}"/>
              </a:ext>
            </a:extLst>
          </p:cNvPr>
          <p:cNvSpPr/>
          <p:nvPr/>
        </p:nvSpPr>
        <p:spPr bwMode="auto">
          <a:xfrm>
            <a:off x="668697" y="3779598"/>
            <a:ext cx="166385" cy="161776"/>
          </a:xfrm>
          <a:prstGeom prst="ellipse">
            <a:avLst/>
          </a:prstGeom>
          <a:solidFill>
            <a:srgbClr val="FF0000">
              <a:alpha val="44000"/>
            </a:srgbClr>
          </a:solidFill>
          <a:ln w="9525" cap="flat" cmpd="sng" algn="ctr">
            <a:solidFill>
              <a:schemeClr val="accent1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0564459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, 모니터, 디스플레이, 거리이(가) 표시된 사진&#10;&#10;자동 생성된 설명">
            <a:extLst>
              <a:ext uri="{FF2B5EF4-FFF2-40B4-BE49-F238E27FC236}">
                <a16:creationId xmlns:a16="http://schemas.microsoft.com/office/drawing/2014/main" id="{1947505B-A0FD-47D2-B7A3-EDB5BDA997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629" y="1369496"/>
            <a:ext cx="6373142" cy="4679415"/>
          </a:xfrm>
          <a:prstGeom prst="rect">
            <a:avLst/>
          </a:prstGeom>
        </p:spPr>
      </p:pic>
      <p:sp>
        <p:nvSpPr>
          <p:cNvPr id="8193" name="Text Box 1">
            <a:extLst>
              <a:ext uri="{FF2B5EF4-FFF2-40B4-BE49-F238E27FC236}">
                <a16:creationId xmlns:a16="http://schemas.microsoft.com/office/drawing/2014/main" id="{A3ADCBFF-7D42-4637-8DF6-73053A262C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975" y="1588"/>
            <a:ext cx="3457575" cy="346075"/>
          </a:xfrm>
          <a:prstGeom prst="rect">
            <a:avLst/>
          </a:prstGeom>
          <a:noFill/>
          <a:ln>
            <a:noFill/>
          </a:ln>
          <a:effectLst/>
        </p:spPr>
        <p:txBody>
          <a:bodyPr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marL="0" marR="0" lvl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HY견고딕" panose="02030600000101010101" pitchFamily="18" charset="-127"/>
                <a:ea typeface="맑은 고딕" panose="020B0503020000020004" pitchFamily="50" charset="-127"/>
              </a:rPr>
              <a:t>LMS</a:t>
            </a:r>
          </a:p>
        </p:txBody>
      </p:sp>
      <p:sp>
        <p:nvSpPr>
          <p:cNvPr id="11268" name="Text Box 3">
            <a:extLst>
              <a:ext uri="{FF2B5EF4-FFF2-40B4-BE49-F238E27FC236}">
                <a16:creationId xmlns:a16="http://schemas.microsoft.com/office/drawing/2014/main" id="{6D0588B0-553D-47A2-BF61-FDF7EF682B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87713" y="633413"/>
            <a:ext cx="2879725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6000" rIns="36000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pPr marL="0" marR="0" lvl="0" indent="0" algn="ctr" defTabSz="449263" rtl="0" eaLnBrk="1" fontAlgn="base" latinLnBrk="0" hangingPunct="1">
              <a:lnSpc>
                <a:spcPct val="100000"/>
              </a:lnSpc>
              <a:spcBef>
                <a:spcPts val="20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/>
            </a:pP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rPr>
              <a:t>학습지원 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rPr>
              <a:t>/ </a:t>
            </a: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rPr>
              <a:t>학습자료관리 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rPr>
              <a:t>/ </a:t>
            </a: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rPr>
              <a:t>수정</a:t>
            </a:r>
            <a:endParaRPr kumimoji="0" lang="ko-KR" altLang="ko-KR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grpSp>
        <p:nvGrpSpPr>
          <p:cNvPr id="11270" name="Group 5">
            <a:extLst>
              <a:ext uri="{FF2B5EF4-FFF2-40B4-BE49-F238E27FC236}">
                <a16:creationId xmlns:a16="http://schemas.microsoft.com/office/drawing/2014/main" id="{48B4170D-42BA-43C1-87C3-776FD5901F7A}"/>
              </a:ext>
            </a:extLst>
          </p:cNvPr>
          <p:cNvGrpSpPr>
            <a:grpSpLocks/>
          </p:cNvGrpSpPr>
          <p:nvPr/>
        </p:nvGrpSpPr>
        <p:grpSpPr bwMode="auto">
          <a:xfrm>
            <a:off x="7329488" y="1309688"/>
            <a:ext cx="2508250" cy="1397000"/>
            <a:chOff x="4617" y="825"/>
            <a:chExt cx="1580" cy="880"/>
          </a:xfrm>
        </p:grpSpPr>
        <p:sp>
          <p:nvSpPr>
            <p:cNvPr id="11306" name="Rectangle 6">
              <a:extLst>
                <a:ext uri="{FF2B5EF4-FFF2-40B4-BE49-F238E27FC236}">
                  <a16:creationId xmlns:a16="http://schemas.microsoft.com/office/drawing/2014/main" id="{B022D5AE-8035-4C22-BCF5-879C13FC97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7" y="825"/>
              <a:ext cx="159" cy="448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rIns="0" anchor="ctr"/>
            <a:lstStyle>
              <a:lvl1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1pPr>
              <a:lvl2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2pPr>
              <a:lvl3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3pPr>
              <a:lvl4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4pPr>
              <a:lvl5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9pPr>
            </a:lstStyle>
            <a:p>
              <a:pPr marL="0" marR="0" lvl="0" indent="0" algn="ctr" defTabSz="449263" rtl="0" eaLnBrk="1" fontAlgn="base" latinLnBrk="0" hangingPunct="1">
                <a:lnSpc>
                  <a:spcPct val="100000"/>
                </a:lnSpc>
                <a:spcBef>
                  <a:spcPts val="20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r>
                <a:rPr kumimoji="0" lang="en-US" altLang="ko-KR" sz="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34" charset="-127"/>
                  <a:ea typeface="맑은 고딕" panose="020B0503020000020004" pitchFamily="34" charset="-127"/>
                </a:rPr>
                <a:t>1</a:t>
              </a:r>
            </a:p>
          </p:txBody>
        </p:sp>
        <p:sp>
          <p:nvSpPr>
            <p:cNvPr id="11307" name="Rectangle 7">
              <a:extLst>
                <a:ext uri="{FF2B5EF4-FFF2-40B4-BE49-F238E27FC236}">
                  <a16:creationId xmlns:a16="http://schemas.microsoft.com/office/drawing/2014/main" id="{F947E815-D647-4450-8A7B-82A9D6FF42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77" y="825"/>
              <a:ext cx="1420" cy="4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1pPr>
              <a:lvl2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2pPr>
              <a:lvl3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3pPr>
              <a:lvl4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4pPr>
              <a:lvl5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9pPr>
            </a:lstStyle>
            <a:p>
              <a:pPr marL="0" marR="0" lvl="0" indent="0" algn="l" defTabSz="449263" rtl="0" eaLnBrk="1" fontAlgn="base" latinLnBrk="0" hangingPunct="1">
                <a:lnSpc>
                  <a:spcPct val="100000"/>
                </a:lnSpc>
                <a:spcBef>
                  <a:spcPts val="20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r>
                <a:rPr kumimoji="0" lang="en-US" altLang="ko-KR" sz="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34" charset="-127"/>
                  <a:ea typeface="맑은 고딕" panose="020B0503020000020004" pitchFamily="34" charset="-127"/>
                </a:rPr>
                <a:t>sessionScope</a:t>
              </a:r>
              <a:r>
                <a:rPr kumimoji="0" lang="en-US" altLang="ko-KR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34" charset="-127"/>
                  <a:ea typeface="맑은 고딕" panose="020B0503020000020004" pitchFamily="34" charset="-127"/>
                </a:rPr>
                <a:t> </a:t>
              </a:r>
              <a:r>
                <a:rPr kumimoji="0" lang="ko-KR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34" charset="-127"/>
                  <a:ea typeface="맑은 고딕" panose="020B0503020000020004" pitchFamily="34" charset="-127"/>
                </a:rPr>
                <a:t>로 아이디 표시</a:t>
              </a:r>
              <a:endPara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endParaRPr>
            </a:p>
          </p:txBody>
        </p:sp>
        <p:sp>
          <p:nvSpPr>
            <p:cNvPr id="11308" name="Rectangle 8">
              <a:extLst>
                <a:ext uri="{FF2B5EF4-FFF2-40B4-BE49-F238E27FC236}">
                  <a16:creationId xmlns:a16="http://schemas.microsoft.com/office/drawing/2014/main" id="{AE187F4E-90A8-4BF3-9656-780292BAE5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7" y="1274"/>
              <a:ext cx="159" cy="431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rIns="0" anchor="ctr"/>
            <a:lstStyle>
              <a:lvl1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1pPr>
              <a:lvl2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2pPr>
              <a:lvl3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3pPr>
              <a:lvl4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4pPr>
              <a:lvl5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9pPr>
            </a:lstStyle>
            <a:p>
              <a:pPr marL="0" marR="0" lvl="0" indent="0" algn="ctr" defTabSz="449263" rtl="0" eaLnBrk="1" fontAlgn="base" latinLnBrk="0" hangingPunct="1">
                <a:lnSpc>
                  <a:spcPct val="100000"/>
                </a:lnSpc>
                <a:spcBef>
                  <a:spcPts val="20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r>
                <a:rPr kumimoji="0" lang="en-US" altLang="ko-KR" sz="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34" charset="-127"/>
                  <a:ea typeface="맑은 고딕" panose="020B0503020000020004" pitchFamily="34" charset="-127"/>
                </a:rPr>
                <a:t>2</a:t>
              </a:r>
            </a:p>
          </p:txBody>
        </p:sp>
        <p:sp>
          <p:nvSpPr>
            <p:cNvPr id="11309" name="Rectangle 9">
              <a:extLst>
                <a:ext uri="{FF2B5EF4-FFF2-40B4-BE49-F238E27FC236}">
                  <a16:creationId xmlns:a16="http://schemas.microsoft.com/office/drawing/2014/main" id="{430B0957-A276-441C-A7CA-FB0B430E81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77" y="1274"/>
              <a:ext cx="1420" cy="4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1pPr>
              <a:lvl2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2pPr>
              <a:lvl3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3pPr>
              <a:lvl4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4pPr>
              <a:lvl5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9pPr>
            </a:lstStyle>
            <a:p>
              <a:pPr marL="0" marR="0" lvl="0" indent="0" algn="l" defTabSz="449263" rtl="0" eaLnBrk="1" fontAlgn="base" latinLnBrk="0" hangingPunct="1">
                <a:lnSpc>
                  <a:spcPct val="100000"/>
                </a:lnSpc>
                <a:spcBef>
                  <a:spcPts val="20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r>
                <a:rPr kumimoji="0" lang="ko-KR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34" charset="-127"/>
                  <a:ea typeface="맑은 고딕" panose="020B0503020000020004" pitchFamily="34" charset="-127"/>
                </a:rPr>
                <a:t>첨부파일 </a:t>
              </a:r>
              <a:r>
                <a:rPr kumimoji="0" lang="ko-KR" altLang="en-US" sz="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34" charset="-127"/>
                  <a:ea typeface="맑은 고딕" panose="020B0503020000020004" pitchFamily="34" charset="-127"/>
                </a:rPr>
                <a:t>있을시</a:t>
              </a:r>
              <a:r>
                <a:rPr kumimoji="0" lang="ko-KR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34" charset="-127"/>
                  <a:ea typeface="맑은 고딕" panose="020B0503020000020004" pitchFamily="34" charset="-127"/>
                </a:rPr>
                <a:t> 조회가능</a:t>
              </a:r>
              <a:br>
                <a:rPr kumimoji="0" lang="en-US" altLang="ko-KR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34" charset="-127"/>
                  <a:ea typeface="맑은 고딕" panose="020B0503020000020004" pitchFamily="34" charset="-127"/>
                </a:rPr>
              </a:br>
              <a:r>
                <a:rPr kumimoji="0" lang="en-US" altLang="ko-KR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34" charset="-127"/>
                  <a:ea typeface="맑은 고딕" panose="020B0503020000020004" pitchFamily="34" charset="-127"/>
                </a:rPr>
                <a:t>(</a:t>
              </a:r>
              <a:r>
                <a:rPr kumimoji="0" lang="ko-KR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34" charset="-127"/>
                  <a:ea typeface="맑은 고딕" panose="020B0503020000020004" pitchFamily="34" charset="-127"/>
                </a:rPr>
                <a:t>수정</a:t>
              </a:r>
              <a:r>
                <a:rPr kumimoji="0" lang="en-US" altLang="ko-KR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34" charset="-127"/>
                  <a:ea typeface="맑은 고딕" panose="020B0503020000020004" pitchFamily="34" charset="-127"/>
                </a:rPr>
                <a:t>, </a:t>
              </a:r>
              <a:r>
                <a:rPr kumimoji="0" lang="ko-KR" altLang="en-US" sz="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34" charset="-127"/>
                  <a:ea typeface="맑은 고딕" panose="020B0503020000020004" pitchFamily="34" charset="-127"/>
                </a:rPr>
                <a:t>단건삭제기능은</a:t>
              </a:r>
              <a:r>
                <a:rPr kumimoji="0" lang="ko-KR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34" charset="-127"/>
                  <a:ea typeface="맑은 고딕" panose="020B0503020000020004" pitchFamily="34" charset="-127"/>
                </a:rPr>
                <a:t> 구현</a:t>
              </a:r>
              <a:r>
                <a:rPr kumimoji="0" lang="en-US" altLang="ko-KR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34" charset="-127"/>
                  <a:ea typeface="맑은 고딕" panose="020B0503020000020004" pitchFamily="34" charset="-127"/>
                </a:rPr>
                <a:t>x)</a:t>
              </a:r>
            </a:p>
          </p:txBody>
        </p:sp>
        <p:sp>
          <p:nvSpPr>
            <p:cNvPr id="11310" name="Line 10">
              <a:extLst>
                <a:ext uri="{FF2B5EF4-FFF2-40B4-BE49-F238E27FC236}">
                  <a16:creationId xmlns:a16="http://schemas.microsoft.com/office/drawing/2014/main" id="{D90BD6D3-AAF0-43DE-BF61-FFB1A35F952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77" y="825"/>
              <a:ext cx="0" cy="88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endParaRPr>
            </a:p>
          </p:txBody>
        </p:sp>
        <p:sp>
          <p:nvSpPr>
            <p:cNvPr id="11311" name="Line 11">
              <a:extLst>
                <a:ext uri="{FF2B5EF4-FFF2-40B4-BE49-F238E27FC236}">
                  <a16:creationId xmlns:a16="http://schemas.microsoft.com/office/drawing/2014/main" id="{DBBB8555-D9AA-4839-BE12-5862D5F2CF1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17" y="1274"/>
              <a:ext cx="1580" cy="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endParaRPr>
            </a:p>
          </p:txBody>
        </p:sp>
        <p:sp>
          <p:nvSpPr>
            <p:cNvPr id="11312" name="Line 12">
              <a:extLst>
                <a:ext uri="{FF2B5EF4-FFF2-40B4-BE49-F238E27FC236}">
                  <a16:creationId xmlns:a16="http://schemas.microsoft.com/office/drawing/2014/main" id="{50210B27-5266-47D2-A07F-FBB0DF3AEB9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17" y="825"/>
              <a:ext cx="0" cy="88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endParaRPr>
            </a:p>
          </p:txBody>
        </p:sp>
        <p:sp>
          <p:nvSpPr>
            <p:cNvPr id="11313" name="Line 13">
              <a:extLst>
                <a:ext uri="{FF2B5EF4-FFF2-40B4-BE49-F238E27FC236}">
                  <a16:creationId xmlns:a16="http://schemas.microsoft.com/office/drawing/2014/main" id="{A012D689-5D2F-4F6A-AA11-DF1237C4F5F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198" y="825"/>
              <a:ext cx="0" cy="88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endParaRPr>
            </a:p>
          </p:txBody>
        </p:sp>
        <p:sp>
          <p:nvSpPr>
            <p:cNvPr id="11314" name="Line 14">
              <a:extLst>
                <a:ext uri="{FF2B5EF4-FFF2-40B4-BE49-F238E27FC236}">
                  <a16:creationId xmlns:a16="http://schemas.microsoft.com/office/drawing/2014/main" id="{90EBB9F9-356B-4908-B6AD-029668E0608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17" y="825"/>
              <a:ext cx="1580" cy="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endParaRPr>
            </a:p>
          </p:txBody>
        </p:sp>
        <p:sp>
          <p:nvSpPr>
            <p:cNvPr id="11315" name="Line 15">
              <a:extLst>
                <a:ext uri="{FF2B5EF4-FFF2-40B4-BE49-F238E27FC236}">
                  <a16:creationId xmlns:a16="http://schemas.microsoft.com/office/drawing/2014/main" id="{5047868E-1AD5-4898-817E-FDACC5E1D81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17" y="1706"/>
              <a:ext cx="1580" cy="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endParaRPr>
            </a:p>
          </p:txBody>
        </p:sp>
      </p:grpSp>
      <p:sp>
        <p:nvSpPr>
          <p:cNvPr id="11271" name="Text Box 16">
            <a:extLst>
              <a:ext uri="{FF2B5EF4-FFF2-40B4-BE49-F238E27FC236}">
                <a16:creationId xmlns:a16="http://schemas.microsoft.com/office/drawing/2014/main" id="{C7036C99-7483-47E5-8923-F56A86471E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38938" y="857250"/>
            <a:ext cx="857250" cy="214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6000" tIns="46800" rIns="36000" bIns="46800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pPr marL="0" marR="0" lvl="0" indent="0" algn="r" defTabSz="449263" rtl="0" eaLnBrk="1" fontAlgn="base" latinLnBrk="0" hangingPunct="1">
              <a:lnSpc>
                <a:spcPct val="100000"/>
              </a:lnSpc>
              <a:spcBef>
                <a:spcPts val="20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ko-KR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rPr>
              <a:t>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42993" y="639991"/>
            <a:ext cx="1512168" cy="21544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rPr>
              <a:t>수강신청 사이트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rPr>
              <a:t>(KOSMO)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6738938" y="641806"/>
            <a:ext cx="590550" cy="21544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rPr>
              <a:t>1.0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8194153" y="641806"/>
            <a:ext cx="1653109" cy="21544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rPr>
              <a:t>김태균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8194153" y="862013"/>
            <a:ext cx="1651522" cy="21544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sp>
        <p:nvSpPr>
          <p:cNvPr id="61" name="Text Box 3">
            <a:extLst>
              <a:ext uri="{FF2B5EF4-FFF2-40B4-BE49-F238E27FC236}">
                <a16:creationId xmlns:a16="http://schemas.microsoft.com/office/drawing/2014/main" id="{6D0588B0-553D-47A2-BF61-FDF7EF682B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2993" y="851839"/>
            <a:ext cx="1512168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6000" rIns="36000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pPr marL="0" marR="0" lvl="0" indent="0" algn="ctr" defTabSz="449263" rtl="0" eaLnBrk="1" fontAlgn="base" latinLnBrk="0" hangingPunct="1">
              <a:lnSpc>
                <a:spcPct val="100000"/>
              </a:lnSpc>
              <a:spcBef>
                <a:spcPts val="20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/>
            </a:pP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rPr>
              <a:t>강사</a:t>
            </a:r>
            <a:endParaRPr kumimoji="0" lang="ko-KR" altLang="ko-KR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sp>
        <p:nvSpPr>
          <p:cNvPr id="67" name="타원 66"/>
          <p:cNvSpPr/>
          <p:nvPr/>
        </p:nvSpPr>
        <p:spPr bwMode="auto">
          <a:xfrm>
            <a:off x="959800" y="2088627"/>
            <a:ext cx="166385" cy="161776"/>
          </a:xfrm>
          <a:prstGeom prst="ellipse">
            <a:avLst/>
          </a:prstGeom>
          <a:solidFill>
            <a:srgbClr val="FF0000">
              <a:alpha val="44000"/>
            </a:srgbClr>
          </a:solidFill>
          <a:ln w="9525" cap="flat" cmpd="sng" algn="ctr">
            <a:solidFill>
              <a:schemeClr val="accent1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92C22B2D-AD32-40F0-96C9-3FFDDD12CC1B}"/>
              </a:ext>
            </a:extLst>
          </p:cNvPr>
          <p:cNvSpPr/>
          <p:nvPr/>
        </p:nvSpPr>
        <p:spPr bwMode="auto">
          <a:xfrm>
            <a:off x="2412507" y="3861048"/>
            <a:ext cx="166385" cy="161776"/>
          </a:xfrm>
          <a:prstGeom prst="ellipse">
            <a:avLst/>
          </a:prstGeom>
          <a:solidFill>
            <a:srgbClr val="FF0000">
              <a:alpha val="44000"/>
            </a:srgbClr>
          </a:solidFill>
          <a:ln w="9525" cap="flat" cmpd="sng" algn="ctr">
            <a:solidFill>
              <a:schemeClr val="accent1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DCF97B3A-FB23-42CB-9292-3745429FC814}"/>
              </a:ext>
            </a:extLst>
          </p:cNvPr>
          <p:cNvSpPr/>
          <p:nvPr/>
        </p:nvSpPr>
        <p:spPr bwMode="auto">
          <a:xfrm>
            <a:off x="959800" y="3392488"/>
            <a:ext cx="166385" cy="161776"/>
          </a:xfrm>
          <a:prstGeom prst="ellipse">
            <a:avLst/>
          </a:prstGeom>
          <a:solidFill>
            <a:srgbClr val="FF0000">
              <a:alpha val="44000"/>
            </a:srgbClr>
          </a:solidFill>
          <a:ln w="9525" cap="flat" cmpd="sng" algn="ctr">
            <a:solidFill>
              <a:schemeClr val="accent1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62" name="Group 30">
            <a:extLst>
              <a:ext uri="{FF2B5EF4-FFF2-40B4-BE49-F238E27FC236}">
                <a16:creationId xmlns:a16="http://schemas.microsoft.com/office/drawing/2014/main" id="{913A5020-9463-4B59-9801-F57A786D3B54}"/>
              </a:ext>
            </a:extLst>
          </p:cNvPr>
          <p:cNvGrpSpPr>
            <a:grpSpLocks/>
          </p:cNvGrpSpPr>
          <p:nvPr/>
        </p:nvGrpSpPr>
        <p:grpSpPr bwMode="auto">
          <a:xfrm>
            <a:off x="7337425" y="2708275"/>
            <a:ext cx="2508250" cy="684213"/>
            <a:chOff x="4622" y="1706"/>
            <a:chExt cx="1580" cy="431"/>
          </a:xfrm>
        </p:grpSpPr>
        <p:sp>
          <p:nvSpPr>
            <p:cNvPr id="63" name="Rectangle 31">
              <a:extLst>
                <a:ext uri="{FF2B5EF4-FFF2-40B4-BE49-F238E27FC236}">
                  <a16:creationId xmlns:a16="http://schemas.microsoft.com/office/drawing/2014/main" id="{90080F6A-8564-450A-83F9-FC1F6B9F04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2" y="1706"/>
              <a:ext cx="159" cy="431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rIns="0" anchor="ctr"/>
            <a:lstStyle>
              <a:lvl1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1pPr>
              <a:lvl2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2pPr>
              <a:lvl3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3pPr>
              <a:lvl4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4pPr>
              <a:lvl5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9pPr>
            </a:lstStyle>
            <a:p>
              <a:pPr marL="0" marR="0" lvl="0" indent="0" algn="ctr" defTabSz="449263" rtl="0" eaLnBrk="1" fontAlgn="base" latinLnBrk="0" hangingPunct="1">
                <a:lnSpc>
                  <a:spcPct val="100000"/>
                </a:lnSpc>
                <a:spcBef>
                  <a:spcPts val="20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r>
                <a:rPr kumimoji="0" lang="en-US" altLang="ko-KR" sz="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34" charset="-127"/>
                  <a:ea typeface="맑은 고딕" panose="020B0503020000020004" pitchFamily="34" charset="-127"/>
                </a:rPr>
                <a:t>3</a:t>
              </a:r>
            </a:p>
          </p:txBody>
        </p:sp>
        <p:sp>
          <p:nvSpPr>
            <p:cNvPr id="64" name="Rectangle 32">
              <a:extLst>
                <a:ext uri="{FF2B5EF4-FFF2-40B4-BE49-F238E27FC236}">
                  <a16:creationId xmlns:a16="http://schemas.microsoft.com/office/drawing/2014/main" id="{F9930FD9-A147-4AAF-8205-1BA2010F68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82" y="1706"/>
              <a:ext cx="1420" cy="4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1pPr>
              <a:lvl2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2pPr>
              <a:lvl3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3pPr>
              <a:lvl4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4pPr>
              <a:lvl5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9pPr>
            </a:lstStyle>
            <a:p>
              <a:pPr marL="0" marR="0" lvl="0" indent="0" algn="l" defTabSz="449263" rtl="0" eaLnBrk="1" fontAlgn="base" latinLnBrk="0" hangingPunct="1">
                <a:lnSpc>
                  <a:spcPct val="100000"/>
                </a:lnSpc>
                <a:spcBef>
                  <a:spcPts val="20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r>
                <a:rPr kumimoji="0" lang="ko-KR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34" charset="-127"/>
                  <a:ea typeface="맑은 고딕" panose="020B0503020000020004" pitchFamily="34" charset="-127"/>
                </a:rPr>
                <a:t>저장 </a:t>
              </a:r>
              <a:r>
                <a:rPr kumimoji="0" lang="en-US" altLang="ko-KR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34" charset="-127"/>
                  <a:ea typeface="맑은 고딕" panose="020B0503020000020004" pitchFamily="34" charset="-127"/>
                </a:rPr>
                <a:t>/ </a:t>
              </a:r>
              <a:r>
                <a:rPr kumimoji="0" lang="ko-KR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34" charset="-127"/>
                  <a:ea typeface="맑은 고딕" panose="020B0503020000020004" pitchFamily="34" charset="-127"/>
                </a:rPr>
                <a:t>삭제 가능</a:t>
              </a:r>
              <a:endParaRPr kumimoji="0" lang="ko-KR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endParaRPr>
            </a:p>
          </p:txBody>
        </p:sp>
        <p:sp>
          <p:nvSpPr>
            <p:cNvPr id="65" name="Line 33">
              <a:extLst>
                <a:ext uri="{FF2B5EF4-FFF2-40B4-BE49-F238E27FC236}">
                  <a16:creationId xmlns:a16="http://schemas.microsoft.com/office/drawing/2014/main" id="{5CE566F7-74E8-4C16-B1DE-2A515F0516E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82" y="1706"/>
              <a:ext cx="0" cy="431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endParaRPr>
            </a:p>
          </p:txBody>
        </p:sp>
        <p:sp>
          <p:nvSpPr>
            <p:cNvPr id="66" name="Line 34">
              <a:extLst>
                <a:ext uri="{FF2B5EF4-FFF2-40B4-BE49-F238E27FC236}">
                  <a16:creationId xmlns:a16="http://schemas.microsoft.com/office/drawing/2014/main" id="{AB063E63-B0B1-45D8-AB34-8CA9D1BA3DA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22" y="1706"/>
              <a:ext cx="0" cy="431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endParaRPr>
            </a:p>
          </p:txBody>
        </p:sp>
        <p:sp>
          <p:nvSpPr>
            <p:cNvPr id="68" name="Line 35">
              <a:extLst>
                <a:ext uri="{FF2B5EF4-FFF2-40B4-BE49-F238E27FC236}">
                  <a16:creationId xmlns:a16="http://schemas.microsoft.com/office/drawing/2014/main" id="{702DE71A-BFD4-43CE-B2FD-D41F7634B4F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203" y="1706"/>
              <a:ext cx="0" cy="431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endParaRPr>
            </a:p>
          </p:txBody>
        </p:sp>
        <p:sp>
          <p:nvSpPr>
            <p:cNvPr id="69" name="Line 36">
              <a:extLst>
                <a:ext uri="{FF2B5EF4-FFF2-40B4-BE49-F238E27FC236}">
                  <a16:creationId xmlns:a16="http://schemas.microsoft.com/office/drawing/2014/main" id="{87F9F925-D501-409F-A845-16F7A9933E1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22" y="1706"/>
              <a:ext cx="1580" cy="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endParaRPr>
            </a:p>
          </p:txBody>
        </p:sp>
        <p:sp>
          <p:nvSpPr>
            <p:cNvPr id="70" name="Line 37">
              <a:extLst>
                <a:ext uri="{FF2B5EF4-FFF2-40B4-BE49-F238E27FC236}">
                  <a16:creationId xmlns:a16="http://schemas.microsoft.com/office/drawing/2014/main" id="{039AEA28-E89A-4CB5-B94A-6281435ED43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22" y="2138"/>
              <a:ext cx="1580" cy="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8388428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Text Box 1">
            <a:extLst>
              <a:ext uri="{FF2B5EF4-FFF2-40B4-BE49-F238E27FC236}">
                <a16:creationId xmlns:a16="http://schemas.microsoft.com/office/drawing/2014/main" id="{A3ADCBFF-7D42-4637-8DF6-73053A262C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975" y="1905"/>
            <a:ext cx="3457575" cy="346075"/>
          </a:xfrm>
          <a:prstGeom prst="rect">
            <a:avLst/>
          </a:prstGeom>
          <a:noFill/>
          <a:ln>
            <a:noFill/>
          </a:ln>
          <a:effectLst/>
        </p:spPr>
        <p:txBody>
          <a:bodyPr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marL="0" marR="0" lvl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HY견고딕" panose="02030600000101010101" pitchFamily="18" charset="-127"/>
                <a:ea typeface="맑은 고딕" panose="020B0503020000020004" pitchFamily="50" charset="-127"/>
              </a:rPr>
              <a:t>LMS</a:t>
            </a:r>
          </a:p>
        </p:txBody>
      </p:sp>
      <p:sp>
        <p:nvSpPr>
          <p:cNvPr id="11268" name="Text Box 3">
            <a:extLst>
              <a:ext uri="{FF2B5EF4-FFF2-40B4-BE49-F238E27FC236}">
                <a16:creationId xmlns:a16="http://schemas.microsoft.com/office/drawing/2014/main" id="{6D0588B0-553D-47A2-BF61-FDF7EF682B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88030" y="633730"/>
            <a:ext cx="2879725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6000" rIns="36000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pPr marL="0" marR="0" lvl="0" indent="0" algn="ctr" defTabSz="449263" rtl="0" eaLnBrk="1" fontAlgn="base" latinLnBrk="0" hangingPunct="1">
              <a:lnSpc>
                <a:spcPct val="100000"/>
              </a:lnSpc>
              <a:spcBef>
                <a:spcPts val="20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/>
            </a:pP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rPr>
              <a:t>아이디 찾기</a:t>
            </a:r>
            <a:endParaRPr kumimoji="0" lang="ko-KR" altLang="ko-KR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grpSp>
        <p:nvGrpSpPr>
          <p:cNvPr id="11270" name="Group 5">
            <a:extLst>
              <a:ext uri="{FF2B5EF4-FFF2-40B4-BE49-F238E27FC236}">
                <a16:creationId xmlns:a16="http://schemas.microsoft.com/office/drawing/2014/main" id="{48B4170D-42BA-43C1-87C3-776FD5901F7A}"/>
              </a:ext>
            </a:extLst>
          </p:cNvPr>
          <p:cNvGrpSpPr>
            <a:grpSpLocks/>
          </p:cNvGrpSpPr>
          <p:nvPr/>
        </p:nvGrpSpPr>
        <p:grpSpPr bwMode="auto">
          <a:xfrm>
            <a:off x="7329805" y="1310005"/>
            <a:ext cx="2508250" cy="1397000"/>
            <a:chOff x="7329805" y="1310005"/>
            <a:chExt cx="2508250" cy="1397000"/>
          </a:xfrm>
        </p:grpSpPr>
        <p:sp>
          <p:nvSpPr>
            <p:cNvPr id="11306" name="Rectangle 6">
              <a:extLst>
                <a:ext uri="{FF2B5EF4-FFF2-40B4-BE49-F238E27FC236}">
                  <a16:creationId xmlns:a16="http://schemas.microsoft.com/office/drawing/2014/main" id="{B022D5AE-8035-4C22-BCF5-879C13FC97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29805" y="1310005"/>
              <a:ext cx="252095" cy="711200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rIns="0" anchor="ctr"/>
            <a:lstStyle>
              <a:lvl1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1pPr>
              <a:lvl2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2pPr>
              <a:lvl3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3pPr>
              <a:lvl4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4pPr>
              <a:lvl5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9pPr>
            </a:lstStyle>
            <a:p>
              <a:pPr marL="0" marR="0" lvl="0" indent="0" algn="ctr" defTabSz="449263" rtl="0" eaLnBrk="1" fontAlgn="base" latinLnBrk="0" hangingPunct="1">
                <a:lnSpc>
                  <a:spcPct val="100000"/>
                </a:lnSpc>
                <a:spcBef>
                  <a:spcPts val="20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r>
                <a:rPr kumimoji="0" lang="en-US" altLang="ko-KR" sz="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34" charset="-127"/>
                  <a:ea typeface="맑은 고딕" panose="020B0503020000020004" pitchFamily="34" charset="-127"/>
                </a:rPr>
                <a:t>1</a:t>
              </a:r>
            </a:p>
          </p:txBody>
        </p:sp>
        <p:sp>
          <p:nvSpPr>
            <p:cNvPr id="11307" name="Rectangle 7">
              <a:extLst>
                <a:ext uri="{FF2B5EF4-FFF2-40B4-BE49-F238E27FC236}">
                  <a16:creationId xmlns:a16="http://schemas.microsoft.com/office/drawing/2014/main" id="{F947E815-D647-4450-8A7B-82A9D6FF42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83805" y="1310005"/>
              <a:ext cx="2254250" cy="711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1pPr>
              <a:lvl2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2pPr>
              <a:lvl3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3pPr>
              <a:lvl4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4pPr>
              <a:lvl5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9pPr>
            </a:lstStyle>
            <a:p>
              <a:pPr marL="0" marR="0" lvl="0" indent="0" algn="l" defTabSz="449263" rtl="0" eaLnBrk="1" fontAlgn="base" latinLnBrk="0" hangingPunct="1">
                <a:lnSpc>
                  <a:spcPct val="100000"/>
                </a:lnSpc>
                <a:spcBef>
                  <a:spcPts val="20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r>
                <a:rPr kumimoji="0" lang="ko-KR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34" charset="-127"/>
                  <a:ea typeface="맑은 고딕" panose="020B0503020000020004" pitchFamily="34" charset="-127"/>
                </a:rPr>
                <a:t>아이디 </a:t>
              </a:r>
              <a:r>
                <a:rPr lang="ko-KR" altLang="en-US" dirty="0">
                  <a:solidFill>
                    <a:srgbClr val="000000"/>
                  </a:solidFill>
                </a:rPr>
                <a:t>유효성 검사</a:t>
              </a:r>
              <a:endPara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endParaRPr>
            </a:p>
          </p:txBody>
        </p:sp>
        <p:sp>
          <p:nvSpPr>
            <p:cNvPr id="11308" name="Rectangle 8">
              <a:extLst>
                <a:ext uri="{FF2B5EF4-FFF2-40B4-BE49-F238E27FC236}">
                  <a16:creationId xmlns:a16="http://schemas.microsoft.com/office/drawing/2014/main" id="{AE187F4E-90A8-4BF3-9656-780292BAE5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29805" y="2022475"/>
              <a:ext cx="252095" cy="683895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rIns="0" anchor="ctr"/>
            <a:lstStyle>
              <a:lvl1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1pPr>
              <a:lvl2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2pPr>
              <a:lvl3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3pPr>
              <a:lvl4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4pPr>
              <a:lvl5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9pPr>
            </a:lstStyle>
            <a:p>
              <a:pPr marL="0" marR="0" lvl="0" indent="0" algn="ctr" defTabSz="449263" rtl="0" eaLnBrk="1" fontAlgn="base" latinLnBrk="0" hangingPunct="1">
                <a:lnSpc>
                  <a:spcPct val="100000"/>
                </a:lnSpc>
                <a:spcBef>
                  <a:spcPts val="20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r>
                <a:rPr kumimoji="0" lang="en-US" altLang="ko-KR" sz="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34" charset="-127"/>
                  <a:ea typeface="맑은 고딕" panose="020B0503020000020004" pitchFamily="34" charset="-127"/>
                </a:rPr>
                <a:t>2</a:t>
              </a:r>
            </a:p>
          </p:txBody>
        </p:sp>
        <p:sp>
          <p:nvSpPr>
            <p:cNvPr id="11309" name="Rectangle 9">
              <a:extLst>
                <a:ext uri="{FF2B5EF4-FFF2-40B4-BE49-F238E27FC236}">
                  <a16:creationId xmlns:a16="http://schemas.microsoft.com/office/drawing/2014/main" id="{430B0957-A276-441C-A7CA-FB0B430E81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83805" y="2022475"/>
              <a:ext cx="2254250" cy="68389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1pPr>
              <a:lvl2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2pPr>
              <a:lvl3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3pPr>
              <a:lvl4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4pPr>
              <a:lvl5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9pPr>
            </a:lstStyle>
            <a:p>
              <a:pPr marL="0" marR="0" lvl="0" indent="0" algn="l" defTabSz="449263" rtl="0" eaLnBrk="1" fontAlgn="base" latinLnBrk="0" hangingPunct="1">
                <a:lnSpc>
                  <a:spcPct val="100000"/>
                </a:lnSpc>
                <a:spcBef>
                  <a:spcPts val="20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r>
                <a:rPr lang="ko-KR" altLang="en-US" b="1" dirty="0">
                  <a:solidFill>
                    <a:srgbClr val="000000"/>
                  </a:solidFill>
                </a:rPr>
                <a:t>해당 이메일로 인증번호 전송</a:t>
              </a:r>
              <a:r>
                <a:rPr lang="en-US" altLang="ko-KR" b="1" dirty="0">
                  <a:solidFill>
                    <a:srgbClr val="000000"/>
                  </a:solidFill>
                </a:rPr>
                <a:t>(</a:t>
              </a:r>
              <a:r>
                <a:rPr lang="en-US" altLang="ko-KR" b="1" dirty="0" err="1">
                  <a:solidFill>
                    <a:srgbClr val="000000"/>
                  </a:solidFill>
                </a:rPr>
                <a:t>api</a:t>
              </a:r>
              <a:r>
                <a:rPr lang="en-US" altLang="ko-KR" b="1" dirty="0">
                  <a:solidFill>
                    <a:srgbClr val="000000"/>
                  </a:solidFill>
                </a:rPr>
                <a:t>),</a:t>
              </a:r>
            </a:p>
            <a:p>
              <a:pPr marL="0" marR="0" lvl="0" indent="0" algn="l" defTabSz="449263" rtl="0" eaLnBrk="1" fontAlgn="base" latinLnBrk="0" hangingPunct="1">
                <a:lnSpc>
                  <a:spcPct val="100000"/>
                </a:lnSpc>
                <a:spcBef>
                  <a:spcPts val="20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r>
                <a:rPr kumimoji="0" lang="ko-KR" altLang="en-US" sz="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34" charset="-127"/>
                  <a:ea typeface="맑은 고딕" panose="020B0503020000020004" pitchFamily="34" charset="-127"/>
                </a:rPr>
                <a:t>난수</a:t>
              </a:r>
              <a:r>
                <a:rPr kumimoji="0" lang="ko-KR" alt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34" charset="-127"/>
                  <a:ea typeface="맑은 고딕" panose="020B0503020000020004" pitchFamily="34" charset="-127"/>
                </a:rPr>
                <a:t> 생성으로 인증번호 전송</a:t>
              </a:r>
              <a:endParaRPr kumimoji="0" lang="ko-KR" altLang="ko-KR" sz="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endParaRPr>
            </a:p>
          </p:txBody>
        </p:sp>
        <p:sp>
          <p:nvSpPr>
            <p:cNvPr id="11310" name="Line 10">
              <a:extLst>
                <a:ext uri="{FF2B5EF4-FFF2-40B4-BE49-F238E27FC236}">
                  <a16:creationId xmlns:a16="http://schemas.microsoft.com/office/drawing/2014/main" id="{D90BD6D3-AAF0-43DE-BF61-FFB1A35F952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583805" y="1310005"/>
              <a:ext cx="0" cy="139700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endParaRPr>
            </a:p>
          </p:txBody>
        </p:sp>
        <p:sp>
          <p:nvSpPr>
            <p:cNvPr id="11311" name="Line 11">
              <a:extLst>
                <a:ext uri="{FF2B5EF4-FFF2-40B4-BE49-F238E27FC236}">
                  <a16:creationId xmlns:a16="http://schemas.microsoft.com/office/drawing/2014/main" id="{DBBB8555-D9AA-4839-BE12-5862D5F2CF1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329805" y="2022475"/>
              <a:ext cx="2508250" cy="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endParaRPr>
            </a:p>
          </p:txBody>
        </p:sp>
        <p:sp>
          <p:nvSpPr>
            <p:cNvPr id="11312" name="Line 12">
              <a:extLst>
                <a:ext uri="{FF2B5EF4-FFF2-40B4-BE49-F238E27FC236}">
                  <a16:creationId xmlns:a16="http://schemas.microsoft.com/office/drawing/2014/main" id="{50210B27-5266-47D2-A07F-FBB0DF3AEB9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329805" y="1310005"/>
              <a:ext cx="0" cy="139700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endParaRPr>
            </a:p>
          </p:txBody>
        </p:sp>
        <p:sp>
          <p:nvSpPr>
            <p:cNvPr id="11313" name="Line 13">
              <a:extLst>
                <a:ext uri="{FF2B5EF4-FFF2-40B4-BE49-F238E27FC236}">
                  <a16:creationId xmlns:a16="http://schemas.microsoft.com/office/drawing/2014/main" id="{A012D689-5D2F-4F6A-AA11-DF1237C4F5F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839325" y="1310005"/>
              <a:ext cx="0" cy="139700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endParaRPr>
            </a:p>
          </p:txBody>
        </p:sp>
        <p:sp>
          <p:nvSpPr>
            <p:cNvPr id="11314" name="Line 14">
              <a:extLst>
                <a:ext uri="{FF2B5EF4-FFF2-40B4-BE49-F238E27FC236}">
                  <a16:creationId xmlns:a16="http://schemas.microsoft.com/office/drawing/2014/main" id="{90EBB9F9-356B-4908-B6AD-029668E0608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329805" y="1310005"/>
              <a:ext cx="2508250" cy="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endParaRPr>
            </a:p>
          </p:txBody>
        </p:sp>
        <p:sp>
          <p:nvSpPr>
            <p:cNvPr id="11315" name="Line 15">
              <a:extLst>
                <a:ext uri="{FF2B5EF4-FFF2-40B4-BE49-F238E27FC236}">
                  <a16:creationId xmlns:a16="http://schemas.microsoft.com/office/drawing/2014/main" id="{5047868E-1AD5-4898-817E-FDACC5E1D81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329805" y="2708275"/>
              <a:ext cx="2508250" cy="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endParaRPr>
            </a:p>
          </p:txBody>
        </p:sp>
      </p:grpSp>
      <p:sp>
        <p:nvSpPr>
          <p:cNvPr id="11271" name="Text Box 16">
            <a:extLst>
              <a:ext uri="{FF2B5EF4-FFF2-40B4-BE49-F238E27FC236}">
                <a16:creationId xmlns:a16="http://schemas.microsoft.com/office/drawing/2014/main" id="{C7036C99-7483-47E5-8923-F56A86471E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39255" y="857250"/>
            <a:ext cx="857250" cy="2146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6000" tIns="46800" rIns="36000" bIns="46800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pPr marL="0" marR="0" lvl="0" indent="0" algn="r" defTabSz="449263" rtl="0" eaLnBrk="1" fontAlgn="base" latinLnBrk="0" hangingPunct="1">
              <a:lnSpc>
                <a:spcPct val="100000"/>
              </a:lnSpc>
              <a:spcBef>
                <a:spcPts val="20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ko-KR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rPr>
              <a:t>1</a:t>
            </a:r>
          </a:p>
        </p:txBody>
      </p:sp>
      <p:grpSp>
        <p:nvGrpSpPr>
          <p:cNvPr id="11272" name="Group 17">
            <a:extLst>
              <a:ext uri="{FF2B5EF4-FFF2-40B4-BE49-F238E27FC236}">
                <a16:creationId xmlns:a16="http://schemas.microsoft.com/office/drawing/2014/main" id="{FF45D4BA-F718-4E84-A1FD-21C1180C3181}"/>
              </a:ext>
            </a:extLst>
          </p:cNvPr>
          <p:cNvGrpSpPr>
            <a:grpSpLocks/>
          </p:cNvGrpSpPr>
          <p:nvPr/>
        </p:nvGrpSpPr>
        <p:grpSpPr bwMode="auto">
          <a:xfrm>
            <a:off x="7329805" y="5559425"/>
            <a:ext cx="2515870" cy="942975"/>
            <a:chOff x="7329805" y="5559425"/>
            <a:chExt cx="2515870" cy="942975"/>
          </a:xfrm>
        </p:grpSpPr>
        <p:sp>
          <p:nvSpPr>
            <p:cNvPr id="11294" name="Rectangle 18">
              <a:extLst>
                <a:ext uri="{FF2B5EF4-FFF2-40B4-BE49-F238E27FC236}">
                  <a16:creationId xmlns:a16="http://schemas.microsoft.com/office/drawing/2014/main" id="{702F8A78-8135-440E-8ED4-941F8A6CE9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29805" y="5559425"/>
              <a:ext cx="2515870" cy="210820"/>
            </a:xfrm>
            <a:prstGeom prst="rect">
              <a:avLst/>
            </a:prstGeom>
            <a:solidFill>
              <a:srgbClr val="7F7F7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1pPr>
              <a:lvl2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2pPr>
              <a:lvl3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3pPr>
              <a:lvl4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4pPr>
              <a:lvl5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9pPr>
            </a:lstStyle>
            <a:p>
              <a:pPr marL="0" marR="0" lvl="0" indent="0" algn="l" defTabSz="449263" rtl="0" eaLnBrk="1" fontAlgn="base" latinLnBrk="0" hangingPunct="1">
                <a:lnSpc>
                  <a:spcPct val="100000"/>
                </a:lnSpc>
                <a:spcBef>
                  <a:spcPts val="20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r>
                <a:rPr kumimoji="0" lang="en-US" altLang="ko-KR" sz="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 panose="020B0503020000020004" pitchFamily="34" charset="-127"/>
                  <a:ea typeface="맑은 고딕" panose="020B0503020000020004" pitchFamily="34" charset="-127"/>
                </a:rPr>
                <a:t>Table Information</a:t>
              </a:r>
            </a:p>
          </p:txBody>
        </p:sp>
        <p:sp>
          <p:nvSpPr>
            <p:cNvPr id="11295" name="Rectangle 19">
              <a:extLst>
                <a:ext uri="{FF2B5EF4-FFF2-40B4-BE49-F238E27FC236}">
                  <a16:creationId xmlns:a16="http://schemas.microsoft.com/office/drawing/2014/main" id="{DDEB08D4-8823-41A5-ACF8-4EC231F4D4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29805" y="5772150"/>
              <a:ext cx="645795" cy="45529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ko-K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endParaRPr>
            </a:p>
          </p:txBody>
        </p:sp>
        <p:sp>
          <p:nvSpPr>
            <p:cNvPr id="11296" name="Rectangle 20">
              <a:extLst>
                <a:ext uri="{FF2B5EF4-FFF2-40B4-BE49-F238E27FC236}">
                  <a16:creationId xmlns:a16="http://schemas.microsoft.com/office/drawing/2014/main" id="{A694A9DA-46F6-4D26-A788-5EEB71FFD8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76870" y="5772150"/>
              <a:ext cx="1868170" cy="45529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ko-K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endParaRPr>
            </a:p>
          </p:txBody>
        </p:sp>
        <p:sp>
          <p:nvSpPr>
            <p:cNvPr id="11297" name="Rectangle 21">
              <a:extLst>
                <a:ext uri="{FF2B5EF4-FFF2-40B4-BE49-F238E27FC236}">
                  <a16:creationId xmlns:a16="http://schemas.microsoft.com/office/drawing/2014/main" id="{60502524-07C2-4E8B-B2B1-4E50DDDC97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29805" y="6229350"/>
              <a:ext cx="645795" cy="2730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ko-K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endParaRPr>
            </a:p>
          </p:txBody>
        </p:sp>
        <p:sp>
          <p:nvSpPr>
            <p:cNvPr id="11298" name="Rectangle 22">
              <a:extLst>
                <a:ext uri="{FF2B5EF4-FFF2-40B4-BE49-F238E27FC236}">
                  <a16:creationId xmlns:a16="http://schemas.microsoft.com/office/drawing/2014/main" id="{224CBD6B-FCA8-49D8-A54C-7E93B8D682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76870" y="6229350"/>
              <a:ext cx="1868170" cy="2730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ko-K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endParaRPr>
            </a:p>
          </p:txBody>
        </p:sp>
        <p:sp>
          <p:nvSpPr>
            <p:cNvPr id="11299" name="Line 23">
              <a:extLst>
                <a:ext uri="{FF2B5EF4-FFF2-40B4-BE49-F238E27FC236}">
                  <a16:creationId xmlns:a16="http://schemas.microsoft.com/office/drawing/2014/main" id="{47CF2C81-CF45-4BD3-A07A-879B08B2A08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976870" y="5772150"/>
              <a:ext cx="0" cy="73025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endParaRPr>
            </a:p>
          </p:txBody>
        </p:sp>
        <p:sp>
          <p:nvSpPr>
            <p:cNvPr id="11300" name="Line 24">
              <a:extLst>
                <a:ext uri="{FF2B5EF4-FFF2-40B4-BE49-F238E27FC236}">
                  <a16:creationId xmlns:a16="http://schemas.microsoft.com/office/drawing/2014/main" id="{769C6944-5A8A-48D7-B6EB-8B97796CE71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329805" y="5772150"/>
              <a:ext cx="2515870" cy="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endParaRPr>
            </a:p>
          </p:txBody>
        </p:sp>
        <p:sp>
          <p:nvSpPr>
            <p:cNvPr id="11301" name="Line 25">
              <a:extLst>
                <a:ext uri="{FF2B5EF4-FFF2-40B4-BE49-F238E27FC236}">
                  <a16:creationId xmlns:a16="http://schemas.microsoft.com/office/drawing/2014/main" id="{44988C47-9FC4-4355-9084-66A01643F71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329805" y="6229350"/>
              <a:ext cx="2515870" cy="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endParaRPr>
            </a:p>
          </p:txBody>
        </p:sp>
        <p:sp>
          <p:nvSpPr>
            <p:cNvPr id="11302" name="Line 26">
              <a:extLst>
                <a:ext uri="{FF2B5EF4-FFF2-40B4-BE49-F238E27FC236}">
                  <a16:creationId xmlns:a16="http://schemas.microsoft.com/office/drawing/2014/main" id="{C4349503-E1DA-4666-89E7-63BDCA0619D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329805" y="5559425"/>
              <a:ext cx="0" cy="942975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endParaRPr>
            </a:p>
          </p:txBody>
        </p:sp>
        <p:sp>
          <p:nvSpPr>
            <p:cNvPr id="11303" name="Line 27">
              <a:extLst>
                <a:ext uri="{FF2B5EF4-FFF2-40B4-BE49-F238E27FC236}">
                  <a16:creationId xmlns:a16="http://schemas.microsoft.com/office/drawing/2014/main" id="{E1CDE444-DF8E-4013-8D7D-F592314C80F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846945" y="5559425"/>
              <a:ext cx="0" cy="942975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endParaRPr>
            </a:p>
          </p:txBody>
        </p:sp>
        <p:sp>
          <p:nvSpPr>
            <p:cNvPr id="11304" name="Line 28">
              <a:extLst>
                <a:ext uri="{FF2B5EF4-FFF2-40B4-BE49-F238E27FC236}">
                  <a16:creationId xmlns:a16="http://schemas.microsoft.com/office/drawing/2014/main" id="{1CB282CD-07FC-4C61-BAAE-043CD1F61EE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329805" y="5559425"/>
              <a:ext cx="2515870" cy="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endParaRPr>
            </a:p>
          </p:txBody>
        </p:sp>
        <p:sp>
          <p:nvSpPr>
            <p:cNvPr id="11305" name="Line 29">
              <a:extLst>
                <a:ext uri="{FF2B5EF4-FFF2-40B4-BE49-F238E27FC236}">
                  <a16:creationId xmlns:a16="http://schemas.microsoft.com/office/drawing/2014/main" id="{0E5CA0C2-BDB9-4A85-91E9-F14963608B2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329805" y="6503670"/>
              <a:ext cx="2515870" cy="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endParaRP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1043305" y="640080"/>
            <a:ext cx="1511935" cy="21526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rPr>
              <a:t>수강신청 사이트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rPr>
              <a:t>(KOSMO)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6739255" y="641985"/>
            <a:ext cx="590550" cy="21526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rPr>
              <a:t>1.0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8194040" y="641985"/>
            <a:ext cx="1652905" cy="21526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rPr>
              <a:t>유세종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8194040" y="862330"/>
            <a:ext cx="1651635" cy="21526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rPr>
              <a:t>2020-04-14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sp>
        <p:nvSpPr>
          <p:cNvPr id="61" name="Text Box 3">
            <a:extLst>
              <a:ext uri="{FF2B5EF4-FFF2-40B4-BE49-F238E27FC236}">
                <a16:creationId xmlns:a16="http://schemas.microsoft.com/office/drawing/2014/main" id="{6D0588B0-553D-47A2-BF61-FDF7EF682B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3305" y="851535"/>
            <a:ext cx="1511935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6000" rIns="36000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pPr marL="0" marR="0" lvl="0" indent="0" algn="ctr" defTabSz="449263" rtl="0" eaLnBrk="1" fontAlgn="base" latinLnBrk="0" hangingPunct="1">
              <a:lnSpc>
                <a:spcPct val="100000"/>
              </a:lnSpc>
              <a:spcBef>
                <a:spcPts val="20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/>
            </a:pP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rPr>
              <a:t>아이디 찾기</a:t>
            </a:r>
            <a:endParaRPr kumimoji="0" lang="ko-KR" altLang="ko-KR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760" y="1291590"/>
            <a:ext cx="4100978" cy="313371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9591" y="3078820"/>
            <a:ext cx="4288302" cy="3297484"/>
          </a:xfrm>
          <a:prstGeom prst="rect">
            <a:avLst/>
          </a:prstGeom>
        </p:spPr>
      </p:pic>
      <p:sp>
        <p:nvSpPr>
          <p:cNvPr id="48" name="타원 47"/>
          <p:cNvSpPr/>
          <p:nvPr/>
        </p:nvSpPr>
        <p:spPr bwMode="auto">
          <a:xfrm>
            <a:off x="399777" y="2202815"/>
            <a:ext cx="166370" cy="161925"/>
          </a:xfrm>
          <a:prstGeom prst="ellipse">
            <a:avLst/>
          </a:prstGeom>
          <a:solidFill>
            <a:srgbClr val="FF0000">
              <a:alpha val="44000"/>
            </a:srgbClr>
          </a:solidFill>
          <a:ln w="9525" cap="flat" cmpd="sng" algn="ctr">
            <a:solidFill>
              <a:schemeClr val="accent1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9" name="타원 48"/>
          <p:cNvSpPr/>
          <p:nvPr/>
        </p:nvSpPr>
        <p:spPr bwMode="auto">
          <a:xfrm>
            <a:off x="3288030" y="4861554"/>
            <a:ext cx="166370" cy="161925"/>
          </a:xfrm>
          <a:prstGeom prst="ellipse">
            <a:avLst/>
          </a:prstGeom>
          <a:solidFill>
            <a:srgbClr val="FF0000">
              <a:alpha val="44000"/>
            </a:srgbClr>
          </a:solidFill>
          <a:ln w="9525" cap="flat" cmpd="sng" algn="ctr">
            <a:solidFill>
              <a:schemeClr val="accent1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r>
              <a:rPr lang="en-US" altLang="ko-KR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1848844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9369C823-F040-4B5C-87C9-2D41173ED6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99" y="1683829"/>
            <a:ext cx="6847560" cy="2045717"/>
          </a:xfrm>
          <a:prstGeom prst="rect">
            <a:avLst/>
          </a:prstGeom>
        </p:spPr>
      </p:pic>
      <p:sp>
        <p:nvSpPr>
          <p:cNvPr id="8193" name="Text Box 1">
            <a:extLst>
              <a:ext uri="{FF2B5EF4-FFF2-40B4-BE49-F238E27FC236}">
                <a16:creationId xmlns:a16="http://schemas.microsoft.com/office/drawing/2014/main" id="{A3ADCBFF-7D42-4637-8DF6-73053A262C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975" y="1588"/>
            <a:ext cx="3457575" cy="346075"/>
          </a:xfrm>
          <a:prstGeom prst="rect">
            <a:avLst/>
          </a:prstGeom>
          <a:noFill/>
          <a:ln>
            <a:noFill/>
          </a:ln>
          <a:effectLst/>
        </p:spPr>
        <p:txBody>
          <a:bodyPr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marL="0" marR="0" lvl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HY견고딕" panose="02030600000101010101" pitchFamily="18" charset="-127"/>
                <a:ea typeface="맑은 고딕" panose="020B0503020000020004" pitchFamily="50" charset="-127"/>
              </a:rPr>
              <a:t>LMS</a:t>
            </a:r>
          </a:p>
        </p:txBody>
      </p:sp>
      <p:sp>
        <p:nvSpPr>
          <p:cNvPr id="11268" name="Text Box 3">
            <a:extLst>
              <a:ext uri="{FF2B5EF4-FFF2-40B4-BE49-F238E27FC236}">
                <a16:creationId xmlns:a16="http://schemas.microsoft.com/office/drawing/2014/main" id="{6D0588B0-553D-47A2-BF61-FDF7EF682B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87713" y="633413"/>
            <a:ext cx="2879725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6000" rIns="36000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pPr marL="0" marR="0" lvl="0" indent="0" algn="ctr" defTabSz="449263" rtl="0" eaLnBrk="1" fontAlgn="base" latinLnBrk="0" hangingPunct="1">
              <a:lnSpc>
                <a:spcPct val="100000"/>
              </a:lnSpc>
              <a:spcBef>
                <a:spcPts val="20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/>
            </a:pP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rPr>
              <a:t>학습지원 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rPr>
              <a:t>/ </a:t>
            </a: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rPr>
              <a:t>학습자료관리 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rPr>
              <a:t>/ </a:t>
            </a: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rPr>
              <a:t>검색</a:t>
            </a:r>
            <a:endParaRPr kumimoji="0" lang="ko-KR" altLang="ko-KR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grpSp>
        <p:nvGrpSpPr>
          <p:cNvPr id="11270" name="Group 5">
            <a:extLst>
              <a:ext uri="{FF2B5EF4-FFF2-40B4-BE49-F238E27FC236}">
                <a16:creationId xmlns:a16="http://schemas.microsoft.com/office/drawing/2014/main" id="{48B4170D-42BA-43C1-87C3-776FD5901F7A}"/>
              </a:ext>
            </a:extLst>
          </p:cNvPr>
          <p:cNvGrpSpPr>
            <a:grpSpLocks/>
          </p:cNvGrpSpPr>
          <p:nvPr/>
        </p:nvGrpSpPr>
        <p:grpSpPr bwMode="auto">
          <a:xfrm>
            <a:off x="7329488" y="1309688"/>
            <a:ext cx="2508250" cy="1397000"/>
            <a:chOff x="4617" y="825"/>
            <a:chExt cx="1580" cy="880"/>
          </a:xfrm>
        </p:grpSpPr>
        <p:sp>
          <p:nvSpPr>
            <p:cNvPr id="11306" name="Rectangle 6">
              <a:extLst>
                <a:ext uri="{FF2B5EF4-FFF2-40B4-BE49-F238E27FC236}">
                  <a16:creationId xmlns:a16="http://schemas.microsoft.com/office/drawing/2014/main" id="{B022D5AE-8035-4C22-BCF5-879C13FC97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7" y="825"/>
              <a:ext cx="159" cy="448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rIns="0" anchor="ctr"/>
            <a:lstStyle>
              <a:lvl1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1pPr>
              <a:lvl2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2pPr>
              <a:lvl3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3pPr>
              <a:lvl4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4pPr>
              <a:lvl5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9pPr>
            </a:lstStyle>
            <a:p>
              <a:pPr marL="0" marR="0" lvl="0" indent="0" algn="ctr" defTabSz="449263" rtl="0" eaLnBrk="1" fontAlgn="base" latinLnBrk="0" hangingPunct="1">
                <a:lnSpc>
                  <a:spcPct val="100000"/>
                </a:lnSpc>
                <a:spcBef>
                  <a:spcPts val="20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r>
                <a:rPr kumimoji="0" lang="en-US" altLang="ko-KR" sz="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34" charset="-127"/>
                  <a:ea typeface="맑은 고딕" panose="020B0503020000020004" pitchFamily="34" charset="-127"/>
                </a:rPr>
                <a:t>1</a:t>
              </a:r>
            </a:p>
          </p:txBody>
        </p:sp>
        <p:sp>
          <p:nvSpPr>
            <p:cNvPr id="11307" name="Rectangle 7">
              <a:extLst>
                <a:ext uri="{FF2B5EF4-FFF2-40B4-BE49-F238E27FC236}">
                  <a16:creationId xmlns:a16="http://schemas.microsoft.com/office/drawing/2014/main" id="{F947E815-D647-4450-8A7B-82A9D6FF42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77" y="825"/>
              <a:ext cx="1420" cy="4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1pPr>
              <a:lvl2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2pPr>
              <a:lvl3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3pPr>
              <a:lvl4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4pPr>
              <a:lvl5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9pPr>
            </a:lstStyle>
            <a:p>
              <a:pPr marL="0" marR="0" lvl="0" indent="0" algn="l" defTabSz="449263" rtl="0" eaLnBrk="1" fontAlgn="base" latinLnBrk="0" hangingPunct="1">
                <a:lnSpc>
                  <a:spcPct val="100000"/>
                </a:lnSpc>
                <a:spcBef>
                  <a:spcPts val="20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r>
                <a:rPr kumimoji="0" lang="ko-KR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34" charset="-127"/>
                  <a:ea typeface="맑은 고딕" panose="020B0503020000020004" pitchFamily="34" charset="-127"/>
                </a:rPr>
                <a:t>작성자 </a:t>
              </a:r>
              <a:r>
                <a:rPr kumimoji="0" lang="en-US" altLang="ko-KR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34" charset="-127"/>
                  <a:ea typeface="맑은 고딕" panose="020B0503020000020004" pitchFamily="34" charset="-127"/>
                </a:rPr>
                <a:t>: teacher2(</a:t>
              </a:r>
              <a:r>
                <a:rPr kumimoji="0" lang="ko-KR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34" charset="-127"/>
                  <a:ea typeface="맑은 고딕" panose="020B0503020000020004" pitchFamily="34" charset="-127"/>
                </a:rPr>
                <a:t>아이디 검색</a:t>
              </a:r>
              <a:r>
                <a:rPr kumimoji="0" lang="en-US" altLang="ko-KR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34" charset="-127"/>
                  <a:ea typeface="맑은 고딕" panose="020B0503020000020004" pitchFamily="34" charset="-127"/>
                </a:rPr>
                <a:t>)</a:t>
              </a:r>
            </a:p>
          </p:txBody>
        </p:sp>
        <p:sp>
          <p:nvSpPr>
            <p:cNvPr id="11308" name="Rectangle 8">
              <a:extLst>
                <a:ext uri="{FF2B5EF4-FFF2-40B4-BE49-F238E27FC236}">
                  <a16:creationId xmlns:a16="http://schemas.microsoft.com/office/drawing/2014/main" id="{AE187F4E-90A8-4BF3-9656-780292BAE5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7" y="1274"/>
              <a:ext cx="159" cy="431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rIns="0" anchor="ctr"/>
            <a:lstStyle>
              <a:lvl1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1pPr>
              <a:lvl2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2pPr>
              <a:lvl3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3pPr>
              <a:lvl4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4pPr>
              <a:lvl5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9pPr>
            </a:lstStyle>
            <a:p>
              <a:pPr marL="0" marR="0" lvl="0" indent="0" algn="ctr" defTabSz="449263" rtl="0" eaLnBrk="1" fontAlgn="base" latinLnBrk="0" hangingPunct="1">
                <a:lnSpc>
                  <a:spcPct val="100000"/>
                </a:lnSpc>
                <a:spcBef>
                  <a:spcPts val="20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r>
                <a:rPr kumimoji="0" lang="en-US" altLang="ko-KR" sz="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34" charset="-127"/>
                  <a:ea typeface="맑은 고딕" panose="020B0503020000020004" pitchFamily="34" charset="-127"/>
                </a:rPr>
                <a:t>2</a:t>
              </a:r>
            </a:p>
          </p:txBody>
        </p:sp>
        <p:sp>
          <p:nvSpPr>
            <p:cNvPr id="11309" name="Rectangle 9">
              <a:extLst>
                <a:ext uri="{FF2B5EF4-FFF2-40B4-BE49-F238E27FC236}">
                  <a16:creationId xmlns:a16="http://schemas.microsoft.com/office/drawing/2014/main" id="{430B0957-A276-441C-A7CA-FB0B430E81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77" y="1274"/>
              <a:ext cx="1420" cy="4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1pPr>
              <a:lvl2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2pPr>
              <a:lvl3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3pPr>
              <a:lvl4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4pPr>
              <a:lvl5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9pPr>
            </a:lstStyle>
            <a:p>
              <a:pPr marL="0" marR="0" lvl="0" indent="0" algn="l" defTabSz="449263" rtl="0" eaLnBrk="1" fontAlgn="base" latinLnBrk="0" hangingPunct="1">
                <a:lnSpc>
                  <a:spcPct val="100000"/>
                </a:lnSpc>
                <a:spcBef>
                  <a:spcPts val="20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r>
                <a:rPr kumimoji="0" lang="ko-KR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34" charset="-127"/>
                  <a:ea typeface="맑은 고딕" panose="020B0503020000020004" pitchFamily="34" charset="-127"/>
                </a:rPr>
                <a:t>로우 </a:t>
              </a:r>
              <a:r>
                <a:rPr kumimoji="0" lang="ko-KR" altLang="en-US" sz="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34" charset="-127"/>
                  <a:ea typeface="맑은 고딕" panose="020B0503020000020004" pitchFamily="34" charset="-127"/>
                </a:rPr>
                <a:t>클릭시</a:t>
              </a:r>
              <a:r>
                <a:rPr kumimoji="0" lang="ko-KR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34" charset="-127"/>
                  <a:ea typeface="맑은 고딕" panose="020B0503020000020004" pitchFamily="34" charset="-127"/>
                </a:rPr>
                <a:t> </a:t>
              </a:r>
              <a:r>
                <a:rPr kumimoji="0" lang="ko-KR" altLang="en-US" sz="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34" charset="-127"/>
                  <a:ea typeface="맑은 고딕" panose="020B0503020000020004" pitchFamily="34" charset="-127"/>
                </a:rPr>
                <a:t>단건</a:t>
              </a:r>
              <a:r>
                <a:rPr kumimoji="0" lang="ko-KR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34" charset="-127"/>
                  <a:ea typeface="맑은 고딕" panose="020B0503020000020004" pitchFamily="34" charset="-127"/>
                </a:rPr>
                <a:t> 조회 가능</a:t>
              </a:r>
              <a:endPara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endParaRPr>
            </a:p>
          </p:txBody>
        </p:sp>
        <p:sp>
          <p:nvSpPr>
            <p:cNvPr id="11310" name="Line 10">
              <a:extLst>
                <a:ext uri="{FF2B5EF4-FFF2-40B4-BE49-F238E27FC236}">
                  <a16:creationId xmlns:a16="http://schemas.microsoft.com/office/drawing/2014/main" id="{D90BD6D3-AAF0-43DE-BF61-FFB1A35F952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77" y="825"/>
              <a:ext cx="0" cy="88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endParaRPr>
            </a:p>
          </p:txBody>
        </p:sp>
        <p:sp>
          <p:nvSpPr>
            <p:cNvPr id="11311" name="Line 11">
              <a:extLst>
                <a:ext uri="{FF2B5EF4-FFF2-40B4-BE49-F238E27FC236}">
                  <a16:creationId xmlns:a16="http://schemas.microsoft.com/office/drawing/2014/main" id="{DBBB8555-D9AA-4839-BE12-5862D5F2CF1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17" y="1274"/>
              <a:ext cx="1580" cy="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endParaRPr>
            </a:p>
          </p:txBody>
        </p:sp>
        <p:sp>
          <p:nvSpPr>
            <p:cNvPr id="11312" name="Line 12">
              <a:extLst>
                <a:ext uri="{FF2B5EF4-FFF2-40B4-BE49-F238E27FC236}">
                  <a16:creationId xmlns:a16="http://schemas.microsoft.com/office/drawing/2014/main" id="{50210B27-5266-47D2-A07F-FBB0DF3AEB9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17" y="825"/>
              <a:ext cx="0" cy="88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endParaRPr>
            </a:p>
          </p:txBody>
        </p:sp>
        <p:sp>
          <p:nvSpPr>
            <p:cNvPr id="11313" name="Line 13">
              <a:extLst>
                <a:ext uri="{FF2B5EF4-FFF2-40B4-BE49-F238E27FC236}">
                  <a16:creationId xmlns:a16="http://schemas.microsoft.com/office/drawing/2014/main" id="{A012D689-5D2F-4F6A-AA11-DF1237C4F5F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198" y="825"/>
              <a:ext cx="0" cy="88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endParaRPr>
            </a:p>
          </p:txBody>
        </p:sp>
        <p:sp>
          <p:nvSpPr>
            <p:cNvPr id="11314" name="Line 14">
              <a:extLst>
                <a:ext uri="{FF2B5EF4-FFF2-40B4-BE49-F238E27FC236}">
                  <a16:creationId xmlns:a16="http://schemas.microsoft.com/office/drawing/2014/main" id="{90EBB9F9-356B-4908-B6AD-029668E0608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17" y="825"/>
              <a:ext cx="1580" cy="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endParaRPr>
            </a:p>
          </p:txBody>
        </p:sp>
        <p:sp>
          <p:nvSpPr>
            <p:cNvPr id="11315" name="Line 15">
              <a:extLst>
                <a:ext uri="{FF2B5EF4-FFF2-40B4-BE49-F238E27FC236}">
                  <a16:creationId xmlns:a16="http://schemas.microsoft.com/office/drawing/2014/main" id="{5047868E-1AD5-4898-817E-FDACC5E1D81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17" y="1706"/>
              <a:ext cx="1580" cy="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endParaRPr>
            </a:p>
          </p:txBody>
        </p:sp>
      </p:grpSp>
      <p:sp>
        <p:nvSpPr>
          <p:cNvPr id="11271" name="Text Box 16">
            <a:extLst>
              <a:ext uri="{FF2B5EF4-FFF2-40B4-BE49-F238E27FC236}">
                <a16:creationId xmlns:a16="http://schemas.microsoft.com/office/drawing/2014/main" id="{C7036C99-7483-47E5-8923-F56A86471E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38938" y="857250"/>
            <a:ext cx="857250" cy="214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6000" tIns="46800" rIns="36000" bIns="46800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pPr marL="0" marR="0" lvl="0" indent="0" algn="r" defTabSz="449263" rtl="0" eaLnBrk="1" fontAlgn="base" latinLnBrk="0" hangingPunct="1">
              <a:lnSpc>
                <a:spcPct val="100000"/>
              </a:lnSpc>
              <a:spcBef>
                <a:spcPts val="20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ko-KR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rPr>
              <a:t>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42993" y="639991"/>
            <a:ext cx="1512168" cy="21544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rPr>
              <a:t>수강신청 사이트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rPr>
              <a:t>(KOSMO)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6738938" y="641806"/>
            <a:ext cx="590550" cy="21544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rPr>
              <a:t>1.0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8194153" y="641806"/>
            <a:ext cx="1653109" cy="21544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rPr>
              <a:t>김태균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8194153" y="862013"/>
            <a:ext cx="1651522" cy="21544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sp>
        <p:nvSpPr>
          <p:cNvPr id="61" name="Text Box 3">
            <a:extLst>
              <a:ext uri="{FF2B5EF4-FFF2-40B4-BE49-F238E27FC236}">
                <a16:creationId xmlns:a16="http://schemas.microsoft.com/office/drawing/2014/main" id="{6D0588B0-553D-47A2-BF61-FDF7EF682B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2993" y="851839"/>
            <a:ext cx="1512168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6000" rIns="36000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pPr marL="0" marR="0" lvl="0" indent="0" algn="ctr" defTabSz="449263" rtl="0" eaLnBrk="1" fontAlgn="base" latinLnBrk="0" hangingPunct="1">
              <a:lnSpc>
                <a:spcPct val="100000"/>
              </a:lnSpc>
              <a:spcBef>
                <a:spcPts val="20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/>
            </a:pP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rPr>
              <a:t>강사</a:t>
            </a:r>
            <a:endParaRPr kumimoji="0" lang="ko-KR" altLang="ko-KR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sp>
        <p:nvSpPr>
          <p:cNvPr id="67" name="타원 66"/>
          <p:cNvSpPr/>
          <p:nvPr/>
        </p:nvSpPr>
        <p:spPr bwMode="auto">
          <a:xfrm>
            <a:off x="2937570" y="2020888"/>
            <a:ext cx="166385" cy="161776"/>
          </a:xfrm>
          <a:prstGeom prst="ellipse">
            <a:avLst/>
          </a:prstGeom>
          <a:solidFill>
            <a:srgbClr val="FF0000">
              <a:alpha val="44000"/>
            </a:srgbClr>
          </a:solidFill>
          <a:ln w="9525" cap="flat" cmpd="sng" algn="ctr">
            <a:solidFill>
              <a:schemeClr val="accent1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E302CF04-23D4-4A90-8490-CA187790A84D}"/>
              </a:ext>
            </a:extLst>
          </p:cNvPr>
          <p:cNvSpPr/>
          <p:nvPr/>
        </p:nvSpPr>
        <p:spPr bwMode="auto">
          <a:xfrm>
            <a:off x="182014" y="2706687"/>
            <a:ext cx="166385" cy="161776"/>
          </a:xfrm>
          <a:prstGeom prst="ellipse">
            <a:avLst/>
          </a:prstGeom>
          <a:solidFill>
            <a:srgbClr val="FF0000">
              <a:alpha val="44000"/>
            </a:srgbClr>
          </a:solidFill>
          <a:ln w="9525" cap="flat" cmpd="sng" algn="ctr">
            <a:solidFill>
              <a:schemeClr val="accent1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4334136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Text Box 1">
            <a:extLst>
              <a:ext uri="{FF2B5EF4-FFF2-40B4-BE49-F238E27FC236}">
                <a16:creationId xmlns:a16="http://schemas.microsoft.com/office/drawing/2014/main" id="{A3ADCBFF-7D42-4637-8DF6-73053A262C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975" y="1905"/>
            <a:ext cx="3457575" cy="346075"/>
          </a:xfrm>
          <a:prstGeom prst="rect">
            <a:avLst/>
          </a:prstGeom>
          <a:noFill/>
          <a:ln>
            <a:noFill/>
          </a:ln>
          <a:effectLst/>
        </p:spPr>
        <p:txBody>
          <a:bodyPr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marL="0" marR="0" lvl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HY견고딕" panose="02030600000101010101" pitchFamily="18" charset="-127"/>
                <a:ea typeface="맑은 고딕" panose="020B0503020000020004" pitchFamily="50" charset="-127"/>
              </a:rPr>
              <a:t>LMS</a:t>
            </a:r>
          </a:p>
        </p:txBody>
      </p:sp>
      <p:sp>
        <p:nvSpPr>
          <p:cNvPr id="11271" name="Text Box 16">
            <a:extLst>
              <a:ext uri="{FF2B5EF4-FFF2-40B4-BE49-F238E27FC236}">
                <a16:creationId xmlns:a16="http://schemas.microsoft.com/office/drawing/2014/main" id="{C7036C99-7483-47E5-8923-F56A86471E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39255" y="857250"/>
            <a:ext cx="857250" cy="2146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6000" tIns="46800" rIns="36000" bIns="46800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pPr marL="0" marR="0" lvl="0" indent="0" algn="r" defTabSz="449263" rtl="0" eaLnBrk="1" fontAlgn="base" latinLnBrk="0" hangingPunct="1">
              <a:lnSpc>
                <a:spcPct val="100000"/>
              </a:lnSpc>
              <a:spcBef>
                <a:spcPts val="20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ko-KR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rPr>
              <a:t>1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D599CA4F-02D0-4EED-9C3E-B1F5FCE55B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37285" y="1340485"/>
            <a:ext cx="7431405" cy="2387600"/>
          </a:xfrm>
        </p:spPr>
        <p:txBody>
          <a:bodyPr/>
          <a:lstStyle/>
          <a:p>
            <a:r>
              <a:rPr lang="ko-KR" altLang="en-US" dirty="0"/>
              <a:t>강사</a:t>
            </a:r>
            <a:br>
              <a:rPr lang="en-US" altLang="ko-KR" dirty="0"/>
            </a:br>
            <a:br>
              <a:rPr lang="en-US" altLang="ko-KR" dirty="0"/>
            </a:br>
            <a:r>
              <a:rPr lang="ko-KR" altLang="en-US" dirty="0"/>
              <a:t>학습관리</a:t>
            </a:r>
          </a:p>
        </p:txBody>
      </p:sp>
    </p:spTree>
    <p:extLst>
      <p:ext uri="{BB962C8B-B14F-4D97-AF65-F5344CB8AC3E}">
        <p14:creationId xmlns:p14="http://schemas.microsoft.com/office/powerpoint/2010/main" val="127518184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Text Box 1">
            <a:extLst>
              <a:ext uri="{FF2B5EF4-FFF2-40B4-BE49-F238E27FC236}">
                <a16:creationId xmlns:a16="http://schemas.microsoft.com/office/drawing/2014/main" id="{A3ADCBFF-7D42-4637-8DF6-73053A262C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975" y="1905"/>
            <a:ext cx="3457575" cy="346075"/>
          </a:xfrm>
          <a:prstGeom prst="rect">
            <a:avLst/>
          </a:prstGeom>
          <a:noFill/>
          <a:ln>
            <a:noFill/>
          </a:ln>
          <a:effectLst/>
        </p:spPr>
        <p:txBody>
          <a:bodyPr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marL="0" marR="0" lvl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HY견고딕" panose="02030600000101010101" pitchFamily="18" charset="-127"/>
                <a:ea typeface="맑은 고딕" panose="020B0503020000020004" pitchFamily="50" charset="-127"/>
              </a:rPr>
              <a:t>LMS</a:t>
            </a:r>
          </a:p>
        </p:txBody>
      </p:sp>
      <p:sp>
        <p:nvSpPr>
          <p:cNvPr id="11268" name="Text Box 3">
            <a:extLst>
              <a:ext uri="{FF2B5EF4-FFF2-40B4-BE49-F238E27FC236}">
                <a16:creationId xmlns:a16="http://schemas.microsoft.com/office/drawing/2014/main" id="{6D0588B0-553D-47A2-BF61-FDF7EF682B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88030" y="633730"/>
            <a:ext cx="2879725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6000" rIns="36000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pPr marL="0" marR="0" lvl="0" indent="0" algn="ctr" defTabSz="449263" rtl="0" eaLnBrk="1" fontAlgn="base" latinLnBrk="0" hangingPunct="1">
              <a:lnSpc>
                <a:spcPct val="100000"/>
              </a:lnSpc>
              <a:spcBef>
                <a:spcPts val="20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/>
            </a:pPr>
            <a:r>
              <a:rPr kumimoji="0" lang="ko-KR" altLang="en-US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rPr>
              <a:t>수강인원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rPr>
              <a:t>/</a:t>
            </a:r>
            <a:r>
              <a:rPr kumimoji="0" lang="ko-KR" altLang="en-US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rPr>
              <a:t>강의목록</a:t>
            </a:r>
            <a:endParaRPr kumimoji="0" lang="ko-KR" altLang="ko-KR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grpSp>
        <p:nvGrpSpPr>
          <p:cNvPr id="11270" name="Group 5">
            <a:extLst>
              <a:ext uri="{FF2B5EF4-FFF2-40B4-BE49-F238E27FC236}">
                <a16:creationId xmlns:a16="http://schemas.microsoft.com/office/drawing/2014/main" id="{48B4170D-42BA-43C1-87C3-776FD5901F7A}"/>
              </a:ext>
            </a:extLst>
          </p:cNvPr>
          <p:cNvGrpSpPr>
            <a:grpSpLocks/>
          </p:cNvGrpSpPr>
          <p:nvPr/>
        </p:nvGrpSpPr>
        <p:grpSpPr bwMode="auto">
          <a:xfrm>
            <a:off x="7329805" y="1310005"/>
            <a:ext cx="2508250" cy="1397000"/>
            <a:chOff x="7329805" y="1310005"/>
            <a:chExt cx="2508250" cy="1397000"/>
          </a:xfrm>
        </p:grpSpPr>
        <p:sp>
          <p:nvSpPr>
            <p:cNvPr id="11306" name="Rectangle 6">
              <a:extLst>
                <a:ext uri="{FF2B5EF4-FFF2-40B4-BE49-F238E27FC236}">
                  <a16:creationId xmlns:a16="http://schemas.microsoft.com/office/drawing/2014/main" id="{B022D5AE-8035-4C22-BCF5-879C13FC97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29805" y="1310005"/>
              <a:ext cx="252095" cy="711200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rIns="0" anchor="ctr"/>
            <a:lstStyle>
              <a:lvl1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1pPr>
              <a:lvl2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2pPr>
              <a:lvl3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3pPr>
              <a:lvl4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4pPr>
              <a:lvl5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9pPr>
            </a:lstStyle>
            <a:p>
              <a:pPr marL="0" marR="0" lvl="0" indent="0" algn="ctr" defTabSz="449263" rtl="0" eaLnBrk="1" fontAlgn="base" latinLnBrk="0" hangingPunct="1">
                <a:lnSpc>
                  <a:spcPct val="100000"/>
                </a:lnSpc>
                <a:spcBef>
                  <a:spcPts val="20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r>
                <a:rPr kumimoji="0" lang="en-US" altLang="ko-KR" sz="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34" charset="-127"/>
                  <a:ea typeface="맑은 고딕" panose="020B0503020000020004" pitchFamily="34" charset="-127"/>
                </a:rPr>
                <a:t>1</a:t>
              </a:r>
            </a:p>
          </p:txBody>
        </p:sp>
        <p:sp>
          <p:nvSpPr>
            <p:cNvPr id="11307" name="Rectangle 7">
              <a:extLst>
                <a:ext uri="{FF2B5EF4-FFF2-40B4-BE49-F238E27FC236}">
                  <a16:creationId xmlns:a16="http://schemas.microsoft.com/office/drawing/2014/main" id="{F947E815-D647-4450-8A7B-82A9D6FF42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83805" y="1310005"/>
              <a:ext cx="2254250" cy="711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1pPr>
              <a:lvl2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2pPr>
              <a:lvl3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3pPr>
              <a:lvl4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4pPr>
              <a:lvl5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9pPr>
            </a:lstStyle>
            <a:p>
              <a:pPr marL="0" marR="0" lvl="0" indent="0" algn="l" defTabSz="449263" rtl="0" eaLnBrk="1" fontAlgn="base" latinLnBrk="0" hangingPunct="1">
                <a:lnSpc>
                  <a:spcPct val="100000"/>
                </a:lnSpc>
                <a:spcBef>
                  <a:spcPts val="200"/>
                </a:spcBef>
                <a:spcAft>
                  <a:spcPct val="0"/>
                </a:spcAft>
                <a:buClrTx/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r>
                <a:rPr kumimoji="0" lang="en-US" altLang="ko-KR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34" charset="-127"/>
                  <a:ea typeface="맑은 고딕" panose="020B0503020000020004" pitchFamily="34" charset="-127"/>
                </a:rPr>
                <a:t>· </a:t>
              </a:r>
              <a:r>
                <a:rPr kumimoji="0" lang="ko-KR" altLang="en-US" sz="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34" charset="-127"/>
                  <a:ea typeface="맑은 고딕" panose="020B0503020000020004" pitchFamily="34" charset="-127"/>
                </a:rPr>
                <a:t>학생명이나</a:t>
              </a:r>
              <a:r>
                <a:rPr kumimoji="0" lang="ko-KR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34" charset="-127"/>
                  <a:ea typeface="맑은 고딕" panose="020B0503020000020004" pitchFamily="34" charset="-127"/>
                </a:rPr>
                <a:t> 제목을 조건으로 검색</a:t>
              </a:r>
              <a:endPara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endParaRPr>
            </a:p>
          </p:txBody>
        </p:sp>
        <p:sp>
          <p:nvSpPr>
            <p:cNvPr id="11308" name="Rectangle 8">
              <a:extLst>
                <a:ext uri="{FF2B5EF4-FFF2-40B4-BE49-F238E27FC236}">
                  <a16:creationId xmlns:a16="http://schemas.microsoft.com/office/drawing/2014/main" id="{AE187F4E-90A8-4BF3-9656-780292BAE5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29805" y="2022475"/>
              <a:ext cx="252095" cy="683895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rIns="0" anchor="ctr"/>
            <a:lstStyle>
              <a:lvl1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1pPr>
              <a:lvl2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2pPr>
              <a:lvl3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3pPr>
              <a:lvl4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4pPr>
              <a:lvl5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9pPr>
            </a:lstStyle>
            <a:p>
              <a:pPr marL="0" marR="0" lvl="0" indent="0" algn="ctr" defTabSz="449263" rtl="0" eaLnBrk="1" fontAlgn="base" latinLnBrk="0" hangingPunct="1">
                <a:lnSpc>
                  <a:spcPct val="100000"/>
                </a:lnSpc>
                <a:spcBef>
                  <a:spcPts val="20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r>
                <a:rPr kumimoji="0" lang="en-US" altLang="ko-KR" sz="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34" charset="-127"/>
                  <a:ea typeface="맑은 고딕" panose="020B0503020000020004" pitchFamily="34" charset="-127"/>
                </a:rPr>
                <a:t>2</a:t>
              </a:r>
            </a:p>
          </p:txBody>
        </p:sp>
        <p:sp>
          <p:nvSpPr>
            <p:cNvPr id="11309" name="Rectangle 9">
              <a:extLst>
                <a:ext uri="{FF2B5EF4-FFF2-40B4-BE49-F238E27FC236}">
                  <a16:creationId xmlns:a16="http://schemas.microsoft.com/office/drawing/2014/main" id="{430B0957-A276-441C-A7CA-FB0B430E81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83805" y="2022475"/>
              <a:ext cx="2254250" cy="68389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1pPr>
              <a:lvl2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2pPr>
              <a:lvl3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3pPr>
              <a:lvl4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4pPr>
              <a:lvl5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9pPr>
            </a:lstStyle>
            <a:p>
              <a:pPr marL="0" marR="0" lvl="0" indent="0" algn="l" defTabSz="449263" rtl="0" eaLnBrk="1" fontAlgn="base" latinLnBrk="0" hangingPunct="1">
                <a:lnSpc>
                  <a:spcPct val="100000"/>
                </a:lnSpc>
                <a:spcBef>
                  <a:spcPts val="20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r>
                <a:rPr kumimoji="0" lang="ko-KR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34" charset="-127"/>
                  <a:ea typeface="맑은 고딕" panose="020B0503020000020004" pitchFamily="34" charset="-127"/>
                </a:rPr>
                <a:t>클릭 시  </a:t>
              </a:r>
              <a:r>
                <a:rPr kumimoji="0" lang="ko-KR" altLang="en-US" sz="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34" charset="-127"/>
                  <a:ea typeface="맑은 고딕" panose="020B0503020000020004" pitchFamily="34" charset="-127"/>
                </a:rPr>
                <a:t>학셍애</a:t>
              </a:r>
              <a:r>
                <a:rPr kumimoji="0" lang="ko-KR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34" charset="-127"/>
                  <a:ea typeface="맑은 고딕" panose="020B0503020000020004" pitchFamily="34" charset="-127"/>
                </a:rPr>
                <a:t> 대한 상세페이지 출력</a:t>
              </a:r>
              <a:endPara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endParaRPr>
            </a:p>
          </p:txBody>
        </p:sp>
        <p:sp>
          <p:nvSpPr>
            <p:cNvPr id="11310" name="Line 10">
              <a:extLst>
                <a:ext uri="{FF2B5EF4-FFF2-40B4-BE49-F238E27FC236}">
                  <a16:creationId xmlns:a16="http://schemas.microsoft.com/office/drawing/2014/main" id="{D90BD6D3-AAF0-43DE-BF61-FFB1A35F952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583805" y="1310005"/>
              <a:ext cx="0" cy="139700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endParaRPr>
            </a:p>
          </p:txBody>
        </p:sp>
        <p:sp>
          <p:nvSpPr>
            <p:cNvPr id="11311" name="Line 11">
              <a:extLst>
                <a:ext uri="{FF2B5EF4-FFF2-40B4-BE49-F238E27FC236}">
                  <a16:creationId xmlns:a16="http://schemas.microsoft.com/office/drawing/2014/main" id="{DBBB8555-D9AA-4839-BE12-5862D5F2CF1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329805" y="2022475"/>
              <a:ext cx="2508250" cy="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endParaRPr>
            </a:p>
          </p:txBody>
        </p:sp>
        <p:sp>
          <p:nvSpPr>
            <p:cNvPr id="11312" name="Line 12">
              <a:extLst>
                <a:ext uri="{FF2B5EF4-FFF2-40B4-BE49-F238E27FC236}">
                  <a16:creationId xmlns:a16="http://schemas.microsoft.com/office/drawing/2014/main" id="{50210B27-5266-47D2-A07F-FBB0DF3AEB9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329805" y="1310005"/>
              <a:ext cx="0" cy="139700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endParaRPr>
            </a:p>
          </p:txBody>
        </p:sp>
        <p:sp>
          <p:nvSpPr>
            <p:cNvPr id="11313" name="Line 13">
              <a:extLst>
                <a:ext uri="{FF2B5EF4-FFF2-40B4-BE49-F238E27FC236}">
                  <a16:creationId xmlns:a16="http://schemas.microsoft.com/office/drawing/2014/main" id="{A012D689-5D2F-4F6A-AA11-DF1237C4F5F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839325" y="1310005"/>
              <a:ext cx="0" cy="139700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endParaRPr>
            </a:p>
          </p:txBody>
        </p:sp>
        <p:sp>
          <p:nvSpPr>
            <p:cNvPr id="11314" name="Line 14">
              <a:extLst>
                <a:ext uri="{FF2B5EF4-FFF2-40B4-BE49-F238E27FC236}">
                  <a16:creationId xmlns:a16="http://schemas.microsoft.com/office/drawing/2014/main" id="{90EBB9F9-356B-4908-B6AD-029668E0608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329805" y="1310005"/>
              <a:ext cx="2508250" cy="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endParaRPr>
            </a:p>
          </p:txBody>
        </p:sp>
        <p:sp>
          <p:nvSpPr>
            <p:cNvPr id="11315" name="Line 15">
              <a:extLst>
                <a:ext uri="{FF2B5EF4-FFF2-40B4-BE49-F238E27FC236}">
                  <a16:creationId xmlns:a16="http://schemas.microsoft.com/office/drawing/2014/main" id="{5047868E-1AD5-4898-817E-FDACC5E1D81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329805" y="2708275"/>
              <a:ext cx="2508250" cy="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endParaRPr>
            </a:p>
          </p:txBody>
        </p:sp>
      </p:grpSp>
      <p:sp>
        <p:nvSpPr>
          <p:cNvPr id="11271" name="Text Box 16">
            <a:extLst>
              <a:ext uri="{FF2B5EF4-FFF2-40B4-BE49-F238E27FC236}">
                <a16:creationId xmlns:a16="http://schemas.microsoft.com/office/drawing/2014/main" id="{C7036C99-7483-47E5-8923-F56A86471E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39255" y="857250"/>
            <a:ext cx="857250" cy="2146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6000" tIns="46800" rIns="36000" bIns="46800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pPr marL="0" marR="0" lvl="0" indent="0" algn="ctr" defTabSz="449263" rtl="0" eaLnBrk="1" fontAlgn="base" latinLnBrk="0" hangingPunct="1">
              <a:lnSpc>
                <a:spcPct val="100000"/>
              </a:lnSpc>
              <a:spcBef>
                <a:spcPts val="20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endParaRPr kumimoji="0" lang="en-US" altLang="ko-KR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grpSp>
        <p:nvGrpSpPr>
          <p:cNvPr id="11272" name="Group 17">
            <a:extLst>
              <a:ext uri="{FF2B5EF4-FFF2-40B4-BE49-F238E27FC236}">
                <a16:creationId xmlns:a16="http://schemas.microsoft.com/office/drawing/2014/main" id="{FF45D4BA-F718-4E84-A1FD-21C1180C3181}"/>
              </a:ext>
            </a:extLst>
          </p:cNvPr>
          <p:cNvGrpSpPr>
            <a:grpSpLocks/>
          </p:cNvGrpSpPr>
          <p:nvPr/>
        </p:nvGrpSpPr>
        <p:grpSpPr bwMode="auto">
          <a:xfrm>
            <a:off x="7329805" y="5559425"/>
            <a:ext cx="2515870" cy="942975"/>
            <a:chOff x="7329805" y="5559425"/>
            <a:chExt cx="2515870" cy="942975"/>
          </a:xfrm>
        </p:grpSpPr>
        <p:sp>
          <p:nvSpPr>
            <p:cNvPr id="11294" name="Rectangle 18">
              <a:extLst>
                <a:ext uri="{FF2B5EF4-FFF2-40B4-BE49-F238E27FC236}">
                  <a16:creationId xmlns:a16="http://schemas.microsoft.com/office/drawing/2014/main" id="{702F8A78-8135-440E-8ED4-941F8A6CE9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29805" y="5559425"/>
              <a:ext cx="2515870" cy="210820"/>
            </a:xfrm>
            <a:prstGeom prst="rect">
              <a:avLst/>
            </a:prstGeom>
            <a:solidFill>
              <a:srgbClr val="7F7F7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1pPr>
              <a:lvl2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2pPr>
              <a:lvl3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3pPr>
              <a:lvl4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4pPr>
              <a:lvl5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9pPr>
            </a:lstStyle>
            <a:p>
              <a:pPr marL="0" marR="0" lvl="0" indent="0" algn="l" defTabSz="449263" rtl="0" eaLnBrk="1" fontAlgn="base" latinLnBrk="0" hangingPunct="1">
                <a:lnSpc>
                  <a:spcPct val="100000"/>
                </a:lnSpc>
                <a:spcBef>
                  <a:spcPts val="20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r>
                <a:rPr kumimoji="0" lang="en-US" altLang="ko-KR" sz="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 panose="020B0503020000020004" pitchFamily="34" charset="-127"/>
                  <a:ea typeface="맑은 고딕" panose="020B0503020000020004" pitchFamily="34" charset="-127"/>
                </a:rPr>
                <a:t>Table Information</a:t>
              </a:r>
            </a:p>
          </p:txBody>
        </p:sp>
        <p:sp>
          <p:nvSpPr>
            <p:cNvPr id="11295" name="Rectangle 19">
              <a:extLst>
                <a:ext uri="{FF2B5EF4-FFF2-40B4-BE49-F238E27FC236}">
                  <a16:creationId xmlns:a16="http://schemas.microsoft.com/office/drawing/2014/main" id="{DDEB08D4-8823-41A5-ACF8-4EC231F4D4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29805" y="5772150"/>
              <a:ext cx="645795" cy="45529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ko-K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endParaRPr>
            </a:p>
          </p:txBody>
        </p:sp>
        <p:sp>
          <p:nvSpPr>
            <p:cNvPr id="11296" name="Rectangle 20">
              <a:extLst>
                <a:ext uri="{FF2B5EF4-FFF2-40B4-BE49-F238E27FC236}">
                  <a16:creationId xmlns:a16="http://schemas.microsoft.com/office/drawing/2014/main" id="{A694A9DA-46F6-4D26-A788-5EEB71FFD8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76870" y="5772150"/>
              <a:ext cx="1868170" cy="45529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ko-K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endParaRPr>
            </a:p>
          </p:txBody>
        </p:sp>
        <p:sp>
          <p:nvSpPr>
            <p:cNvPr id="11297" name="Rectangle 21">
              <a:extLst>
                <a:ext uri="{FF2B5EF4-FFF2-40B4-BE49-F238E27FC236}">
                  <a16:creationId xmlns:a16="http://schemas.microsoft.com/office/drawing/2014/main" id="{60502524-07C2-4E8B-B2B1-4E50DDDC97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29805" y="6229350"/>
              <a:ext cx="645795" cy="2730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ko-K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endParaRPr>
            </a:p>
          </p:txBody>
        </p:sp>
        <p:sp>
          <p:nvSpPr>
            <p:cNvPr id="11298" name="Rectangle 22">
              <a:extLst>
                <a:ext uri="{FF2B5EF4-FFF2-40B4-BE49-F238E27FC236}">
                  <a16:creationId xmlns:a16="http://schemas.microsoft.com/office/drawing/2014/main" id="{224CBD6B-FCA8-49D8-A54C-7E93B8D682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76870" y="6229350"/>
              <a:ext cx="1868170" cy="2730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ko-K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endParaRPr>
            </a:p>
          </p:txBody>
        </p:sp>
        <p:sp>
          <p:nvSpPr>
            <p:cNvPr id="11299" name="Line 23">
              <a:extLst>
                <a:ext uri="{FF2B5EF4-FFF2-40B4-BE49-F238E27FC236}">
                  <a16:creationId xmlns:a16="http://schemas.microsoft.com/office/drawing/2014/main" id="{47CF2C81-CF45-4BD3-A07A-879B08B2A08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976870" y="5772150"/>
              <a:ext cx="0" cy="73025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endParaRPr>
            </a:p>
          </p:txBody>
        </p:sp>
        <p:sp>
          <p:nvSpPr>
            <p:cNvPr id="11300" name="Line 24">
              <a:extLst>
                <a:ext uri="{FF2B5EF4-FFF2-40B4-BE49-F238E27FC236}">
                  <a16:creationId xmlns:a16="http://schemas.microsoft.com/office/drawing/2014/main" id="{769C6944-5A8A-48D7-B6EB-8B97796CE71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329805" y="5772150"/>
              <a:ext cx="2515870" cy="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endParaRPr>
            </a:p>
          </p:txBody>
        </p:sp>
        <p:sp>
          <p:nvSpPr>
            <p:cNvPr id="11301" name="Line 25">
              <a:extLst>
                <a:ext uri="{FF2B5EF4-FFF2-40B4-BE49-F238E27FC236}">
                  <a16:creationId xmlns:a16="http://schemas.microsoft.com/office/drawing/2014/main" id="{44988C47-9FC4-4355-9084-66A01643F71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329805" y="6229350"/>
              <a:ext cx="2515870" cy="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endParaRPr>
            </a:p>
          </p:txBody>
        </p:sp>
        <p:sp>
          <p:nvSpPr>
            <p:cNvPr id="11302" name="Line 26">
              <a:extLst>
                <a:ext uri="{FF2B5EF4-FFF2-40B4-BE49-F238E27FC236}">
                  <a16:creationId xmlns:a16="http://schemas.microsoft.com/office/drawing/2014/main" id="{C4349503-E1DA-4666-89E7-63BDCA0619D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329805" y="5559425"/>
              <a:ext cx="0" cy="942975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endParaRPr>
            </a:p>
          </p:txBody>
        </p:sp>
        <p:sp>
          <p:nvSpPr>
            <p:cNvPr id="11303" name="Line 27">
              <a:extLst>
                <a:ext uri="{FF2B5EF4-FFF2-40B4-BE49-F238E27FC236}">
                  <a16:creationId xmlns:a16="http://schemas.microsoft.com/office/drawing/2014/main" id="{E1CDE444-DF8E-4013-8D7D-F592314C80F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846945" y="5559425"/>
              <a:ext cx="0" cy="942975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endParaRPr>
            </a:p>
          </p:txBody>
        </p:sp>
        <p:sp>
          <p:nvSpPr>
            <p:cNvPr id="11304" name="Line 28">
              <a:extLst>
                <a:ext uri="{FF2B5EF4-FFF2-40B4-BE49-F238E27FC236}">
                  <a16:creationId xmlns:a16="http://schemas.microsoft.com/office/drawing/2014/main" id="{1CB282CD-07FC-4C61-BAAE-043CD1F61EE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329805" y="5559425"/>
              <a:ext cx="2515870" cy="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endParaRPr>
            </a:p>
          </p:txBody>
        </p:sp>
        <p:sp>
          <p:nvSpPr>
            <p:cNvPr id="11305" name="Line 29">
              <a:extLst>
                <a:ext uri="{FF2B5EF4-FFF2-40B4-BE49-F238E27FC236}">
                  <a16:creationId xmlns:a16="http://schemas.microsoft.com/office/drawing/2014/main" id="{0E5CA0C2-BDB9-4A85-91E9-F14963608B2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329805" y="6503670"/>
              <a:ext cx="2515870" cy="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endParaRP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1043305" y="640080"/>
            <a:ext cx="1511935" cy="21526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rPr>
              <a:t>수강신청 사이트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rPr>
              <a:t>(KOSMO)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6739255" y="641985"/>
            <a:ext cx="590550" cy="21526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rPr>
              <a:t>1.0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8194040" y="641985"/>
            <a:ext cx="1652905" cy="21526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rPr>
              <a:t>윤원태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8194040" y="862330"/>
            <a:ext cx="1651635" cy="21526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sp>
        <p:nvSpPr>
          <p:cNvPr id="61" name="Text Box 3">
            <a:extLst>
              <a:ext uri="{FF2B5EF4-FFF2-40B4-BE49-F238E27FC236}">
                <a16:creationId xmlns:a16="http://schemas.microsoft.com/office/drawing/2014/main" id="{6D0588B0-553D-47A2-BF61-FDF7EF682B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3305" y="851535"/>
            <a:ext cx="1511935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6000" rIns="36000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pPr marL="0" marR="0" lvl="0" indent="0" algn="ctr" defTabSz="449263" rtl="0" eaLnBrk="1" fontAlgn="base" latinLnBrk="0" hangingPunct="1">
              <a:lnSpc>
                <a:spcPct val="100000"/>
              </a:lnSpc>
              <a:spcBef>
                <a:spcPts val="20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/>
            </a:pP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rPr>
              <a:t>학습관리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rPr>
              <a:t>-</a:t>
            </a: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rPr>
              <a:t>강사</a:t>
            </a:r>
            <a:endParaRPr kumimoji="0" lang="ko-KR" altLang="ko-KR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sp>
        <p:nvSpPr>
          <p:cNvPr id="36" name="타원 35"/>
          <p:cNvSpPr/>
          <p:nvPr/>
        </p:nvSpPr>
        <p:spPr bwMode="auto">
          <a:xfrm>
            <a:off x="6908800" y="1927225"/>
            <a:ext cx="166370" cy="161925"/>
          </a:xfrm>
          <a:prstGeom prst="ellipse">
            <a:avLst/>
          </a:prstGeom>
          <a:solidFill>
            <a:srgbClr val="FF0000">
              <a:alpha val="44000"/>
            </a:srgbClr>
          </a:solidFill>
          <a:ln w="9525" cap="flat" cmpd="sng" algn="ctr">
            <a:solidFill>
              <a:schemeClr val="accent1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타원 36"/>
          <p:cNvSpPr/>
          <p:nvPr/>
        </p:nvSpPr>
        <p:spPr bwMode="auto">
          <a:xfrm>
            <a:off x="1909445" y="3616325"/>
            <a:ext cx="166370" cy="161925"/>
          </a:xfrm>
          <a:prstGeom prst="ellipse">
            <a:avLst/>
          </a:prstGeom>
          <a:solidFill>
            <a:srgbClr val="FF0000">
              <a:alpha val="44000"/>
            </a:srgbClr>
          </a:solidFill>
          <a:ln w="9525" cap="flat" cmpd="sng" algn="ctr">
            <a:solidFill>
              <a:schemeClr val="accent1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737350" y="868680"/>
            <a:ext cx="590550" cy="21526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rPr>
              <a:t>21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086" y="1191427"/>
            <a:ext cx="6749547" cy="5329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32072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85" y="1045981"/>
            <a:ext cx="7277015" cy="5456192"/>
          </a:xfrm>
          <a:prstGeom prst="rect">
            <a:avLst/>
          </a:prstGeom>
        </p:spPr>
      </p:pic>
      <p:sp>
        <p:nvSpPr>
          <p:cNvPr id="8193" name="Text Box 1">
            <a:extLst>
              <a:ext uri="{FF2B5EF4-FFF2-40B4-BE49-F238E27FC236}">
                <a16:creationId xmlns:a16="http://schemas.microsoft.com/office/drawing/2014/main" id="{A3ADCBFF-7D42-4637-8DF6-73053A262C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975" y="1588"/>
            <a:ext cx="3457575" cy="346075"/>
          </a:xfrm>
          <a:prstGeom prst="rect">
            <a:avLst/>
          </a:prstGeom>
          <a:noFill/>
          <a:ln>
            <a:noFill/>
          </a:ln>
          <a:effectLst/>
        </p:spPr>
        <p:txBody>
          <a:bodyPr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buSzPct val="100000"/>
              <a:defRPr/>
            </a:pPr>
            <a:r>
              <a:rPr lang="en-US" altLang="ko-KR" sz="160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HY견고딕" panose="02030600000101010101" pitchFamily="18" charset="-127"/>
              </a:rPr>
              <a:t>LMS</a:t>
            </a:r>
          </a:p>
        </p:txBody>
      </p:sp>
      <p:sp>
        <p:nvSpPr>
          <p:cNvPr id="11268" name="Text Box 3">
            <a:extLst>
              <a:ext uri="{FF2B5EF4-FFF2-40B4-BE49-F238E27FC236}">
                <a16:creationId xmlns:a16="http://schemas.microsoft.com/office/drawing/2014/main" id="{6D0588B0-553D-47A2-BF61-FDF7EF682B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87713" y="633413"/>
            <a:ext cx="2879725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6000" rIns="36000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pPr algn="ctr" eaLnBrk="1" hangingPunct="1">
              <a:spcBef>
                <a:spcPts val="200"/>
              </a:spcBef>
              <a:buClrTx/>
              <a:buFontTx/>
              <a:buNone/>
            </a:pPr>
            <a:r>
              <a:rPr lang="ko-KR" altLang="en-US" dirty="0" err="1">
                <a:solidFill>
                  <a:srgbClr val="000000"/>
                </a:solidFill>
              </a:rPr>
              <a:t>진도관리</a:t>
            </a:r>
            <a:endParaRPr lang="ko-KR" altLang="ko-KR" dirty="0">
              <a:solidFill>
                <a:srgbClr val="000000"/>
              </a:solidFill>
            </a:endParaRPr>
          </a:p>
        </p:txBody>
      </p:sp>
      <p:grpSp>
        <p:nvGrpSpPr>
          <p:cNvPr id="11270" name="Group 5">
            <a:extLst>
              <a:ext uri="{FF2B5EF4-FFF2-40B4-BE49-F238E27FC236}">
                <a16:creationId xmlns:a16="http://schemas.microsoft.com/office/drawing/2014/main" id="{48B4170D-42BA-43C1-87C3-776FD5901F7A}"/>
              </a:ext>
            </a:extLst>
          </p:cNvPr>
          <p:cNvGrpSpPr>
            <a:grpSpLocks/>
          </p:cNvGrpSpPr>
          <p:nvPr/>
        </p:nvGrpSpPr>
        <p:grpSpPr bwMode="auto">
          <a:xfrm>
            <a:off x="7329488" y="1309688"/>
            <a:ext cx="2508250" cy="1397000"/>
            <a:chOff x="4617" y="825"/>
            <a:chExt cx="1580" cy="880"/>
          </a:xfrm>
        </p:grpSpPr>
        <p:sp>
          <p:nvSpPr>
            <p:cNvPr id="11306" name="Rectangle 6">
              <a:extLst>
                <a:ext uri="{FF2B5EF4-FFF2-40B4-BE49-F238E27FC236}">
                  <a16:creationId xmlns:a16="http://schemas.microsoft.com/office/drawing/2014/main" id="{B022D5AE-8035-4C22-BCF5-879C13FC97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7" y="825"/>
              <a:ext cx="159" cy="448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rIns="0" anchor="ctr"/>
            <a:lstStyle>
              <a:lvl1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1pPr>
              <a:lvl2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2pPr>
              <a:lvl3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3pPr>
              <a:lvl4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4pPr>
              <a:lvl5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9pPr>
            </a:lstStyle>
            <a:p>
              <a:pPr algn="ctr" eaLnBrk="1" hangingPunct="1">
                <a:spcBef>
                  <a:spcPts val="200"/>
                </a:spcBef>
                <a:buClrTx/>
                <a:buFontTx/>
                <a:buNone/>
              </a:pPr>
              <a:r>
                <a:rPr lang="en-US" altLang="ko-KR">
                  <a:solidFill>
                    <a:srgbClr val="000000"/>
                  </a:solidFill>
                </a:rPr>
                <a:t>1</a:t>
              </a:r>
            </a:p>
          </p:txBody>
        </p:sp>
        <p:sp>
          <p:nvSpPr>
            <p:cNvPr id="11307" name="Rectangle 7">
              <a:extLst>
                <a:ext uri="{FF2B5EF4-FFF2-40B4-BE49-F238E27FC236}">
                  <a16:creationId xmlns:a16="http://schemas.microsoft.com/office/drawing/2014/main" id="{F947E815-D647-4450-8A7B-82A9D6FF42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77" y="825"/>
              <a:ext cx="1420" cy="4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1pPr>
              <a:lvl2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2pPr>
              <a:lvl3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3pPr>
              <a:lvl4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4pPr>
              <a:lvl5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9pPr>
            </a:lstStyle>
            <a:p>
              <a:pPr eaLnBrk="1" hangingPunct="1">
                <a:spcBef>
                  <a:spcPts val="200"/>
                </a:spcBef>
                <a:buClrTx/>
                <a:buFontTx/>
                <a:buNone/>
              </a:pPr>
              <a:r>
                <a:rPr lang="en-US" altLang="ko-KR" dirty="0">
                  <a:solidFill>
                    <a:srgbClr val="000000"/>
                  </a:solidFill>
                </a:rPr>
                <a:t>-</a:t>
              </a:r>
              <a:r>
                <a:rPr lang="ko-KR" altLang="en-US" dirty="0">
                  <a:solidFill>
                    <a:srgbClr val="000000"/>
                  </a:solidFill>
                </a:rPr>
                <a:t>검색</a:t>
              </a:r>
            </a:p>
            <a:p>
              <a:pPr eaLnBrk="1" hangingPunct="1">
                <a:spcBef>
                  <a:spcPts val="200"/>
                </a:spcBef>
                <a:buClrTx/>
                <a:buFontTx/>
                <a:buNone/>
              </a:pPr>
              <a:r>
                <a:rPr lang="en-US" altLang="ko-KR" dirty="0">
                  <a:solidFill>
                    <a:srgbClr val="000000"/>
                  </a:solidFill>
                </a:rPr>
                <a:t>· </a:t>
              </a:r>
              <a:r>
                <a:rPr lang="ko-KR" altLang="en-US" dirty="0" err="1">
                  <a:solidFill>
                    <a:srgbClr val="000000"/>
                  </a:solidFill>
                </a:rPr>
                <a:t>강의명을</a:t>
              </a:r>
              <a:r>
                <a:rPr lang="ko-KR" altLang="en-US" dirty="0">
                  <a:solidFill>
                    <a:srgbClr val="000000"/>
                  </a:solidFill>
                </a:rPr>
                <a:t> 입력하여 검색하기</a:t>
              </a:r>
              <a:endParaRPr lang="en-US" altLang="ko-KR" dirty="0">
                <a:solidFill>
                  <a:srgbClr val="000000"/>
                </a:solidFill>
              </a:endParaRPr>
            </a:p>
          </p:txBody>
        </p:sp>
        <p:sp>
          <p:nvSpPr>
            <p:cNvPr id="11308" name="Rectangle 8">
              <a:extLst>
                <a:ext uri="{FF2B5EF4-FFF2-40B4-BE49-F238E27FC236}">
                  <a16:creationId xmlns:a16="http://schemas.microsoft.com/office/drawing/2014/main" id="{AE187F4E-90A8-4BF3-9656-780292BAE5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7" y="1274"/>
              <a:ext cx="159" cy="431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rIns="0" anchor="ctr"/>
            <a:lstStyle>
              <a:lvl1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1pPr>
              <a:lvl2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2pPr>
              <a:lvl3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3pPr>
              <a:lvl4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4pPr>
              <a:lvl5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9pPr>
            </a:lstStyle>
            <a:p>
              <a:pPr algn="ctr" eaLnBrk="1" hangingPunct="1">
                <a:spcBef>
                  <a:spcPts val="200"/>
                </a:spcBef>
                <a:buClrTx/>
                <a:buFontTx/>
                <a:buNone/>
              </a:pPr>
              <a:r>
                <a:rPr lang="en-US" altLang="ko-KR">
                  <a:solidFill>
                    <a:srgbClr val="000000"/>
                  </a:solidFill>
                </a:rPr>
                <a:t>2</a:t>
              </a:r>
            </a:p>
          </p:txBody>
        </p:sp>
        <p:sp>
          <p:nvSpPr>
            <p:cNvPr id="11309" name="Rectangle 9">
              <a:extLst>
                <a:ext uri="{FF2B5EF4-FFF2-40B4-BE49-F238E27FC236}">
                  <a16:creationId xmlns:a16="http://schemas.microsoft.com/office/drawing/2014/main" id="{430B0957-A276-441C-A7CA-FB0B430E81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77" y="1274"/>
              <a:ext cx="1420" cy="4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1pPr>
              <a:lvl2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2pPr>
              <a:lvl3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3pPr>
              <a:lvl4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4pPr>
              <a:lvl5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9pPr>
            </a:lstStyle>
            <a:p>
              <a:pPr eaLnBrk="1" hangingPunct="1">
                <a:spcBef>
                  <a:spcPts val="200"/>
                </a:spcBef>
                <a:buClrTx/>
                <a:buFontTx/>
                <a:buNone/>
              </a:pPr>
              <a:r>
                <a:rPr lang="ko-KR" altLang="en-US" b="1" dirty="0">
                  <a:solidFill>
                    <a:srgbClr val="000000"/>
                  </a:solidFill>
                </a:rPr>
                <a:t>과목명 클릭 시 상세 </a:t>
              </a:r>
              <a:r>
                <a:rPr lang="ko-KR" altLang="en-US" b="1" dirty="0" err="1">
                  <a:solidFill>
                    <a:srgbClr val="000000"/>
                  </a:solidFill>
                </a:rPr>
                <a:t>모달</a:t>
              </a:r>
              <a:r>
                <a:rPr lang="ko-KR" altLang="en-US" b="1" dirty="0">
                  <a:solidFill>
                    <a:srgbClr val="000000"/>
                  </a:solidFill>
                </a:rPr>
                <a:t> </a:t>
              </a:r>
              <a:r>
                <a:rPr lang="en-US" altLang="ko-KR" b="1" dirty="0">
                  <a:solidFill>
                    <a:srgbClr val="000000"/>
                  </a:solidFill>
                </a:rPr>
                <a:t>Open up</a:t>
              </a:r>
              <a:endParaRPr lang="ko-KR" altLang="en-US" b="1" dirty="0">
                <a:solidFill>
                  <a:srgbClr val="000000"/>
                </a:solidFill>
              </a:endParaRPr>
            </a:p>
          </p:txBody>
        </p:sp>
        <p:sp>
          <p:nvSpPr>
            <p:cNvPr id="11310" name="Line 10">
              <a:extLst>
                <a:ext uri="{FF2B5EF4-FFF2-40B4-BE49-F238E27FC236}">
                  <a16:creationId xmlns:a16="http://schemas.microsoft.com/office/drawing/2014/main" id="{D90BD6D3-AAF0-43DE-BF61-FFB1A35F952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77" y="825"/>
              <a:ext cx="0" cy="88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311" name="Line 11">
              <a:extLst>
                <a:ext uri="{FF2B5EF4-FFF2-40B4-BE49-F238E27FC236}">
                  <a16:creationId xmlns:a16="http://schemas.microsoft.com/office/drawing/2014/main" id="{DBBB8555-D9AA-4839-BE12-5862D5F2CF1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17" y="1274"/>
              <a:ext cx="1580" cy="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312" name="Line 12">
              <a:extLst>
                <a:ext uri="{FF2B5EF4-FFF2-40B4-BE49-F238E27FC236}">
                  <a16:creationId xmlns:a16="http://schemas.microsoft.com/office/drawing/2014/main" id="{50210B27-5266-47D2-A07F-FBB0DF3AEB9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17" y="825"/>
              <a:ext cx="0" cy="88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313" name="Line 13">
              <a:extLst>
                <a:ext uri="{FF2B5EF4-FFF2-40B4-BE49-F238E27FC236}">
                  <a16:creationId xmlns:a16="http://schemas.microsoft.com/office/drawing/2014/main" id="{A012D689-5D2F-4F6A-AA11-DF1237C4F5F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198" y="825"/>
              <a:ext cx="0" cy="88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314" name="Line 14">
              <a:extLst>
                <a:ext uri="{FF2B5EF4-FFF2-40B4-BE49-F238E27FC236}">
                  <a16:creationId xmlns:a16="http://schemas.microsoft.com/office/drawing/2014/main" id="{90EBB9F9-356B-4908-B6AD-029668E0608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17" y="825"/>
              <a:ext cx="1580" cy="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315" name="Line 15">
              <a:extLst>
                <a:ext uri="{FF2B5EF4-FFF2-40B4-BE49-F238E27FC236}">
                  <a16:creationId xmlns:a16="http://schemas.microsoft.com/office/drawing/2014/main" id="{5047868E-1AD5-4898-817E-FDACC5E1D81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17" y="1706"/>
              <a:ext cx="1580" cy="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</p:grpSp>
      <p:grpSp>
        <p:nvGrpSpPr>
          <p:cNvPr id="11272" name="Group 17">
            <a:extLst>
              <a:ext uri="{FF2B5EF4-FFF2-40B4-BE49-F238E27FC236}">
                <a16:creationId xmlns:a16="http://schemas.microsoft.com/office/drawing/2014/main" id="{FF45D4BA-F718-4E84-A1FD-21C1180C3181}"/>
              </a:ext>
            </a:extLst>
          </p:cNvPr>
          <p:cNvGrpSpPr>
            <a:grpSpLocks/>
          </p:cNvGrpSpPr>
          <p:nvPr/>
        </p:nvGrpSpPr>
        <p:grpSpPr bwMode="auto">
          <a:xfrm>
            <a:off x="7329488" y="5559425"/>
            <a:ext cx="2516187" cy="942975"/>
            <a:chOff x="4617" y="3502"/>
            <a:chExt cx="1585" cy="594"/>
          </a:xfrm>
        </p:grpSpPr>
        <p:sp>
          <p:nvSpPr>
            <p:cNvPr id="11294" name="Rectangle 18">
              <a:extLst>
                <a:ext uri="{FF2B5EF4-FFF2-40B4-BE49-F238E27FC236}">
                  <a16:creationId xmlns:a16="http://schemas.microsoft.com/office/drawing/2014/main" id="{702F8A78-8135-440E-8ED4-941F8A6CE9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7" y="3502"/>
              <a:ext cx="1585" cy="133"/>
            </a:xfrm>
            <a:prstGeom prst="rect">
              <a:avLst/>
            </a:prstGeom>
            <a:solidFill>
              <a:srgbClr val="7F7F7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1pPr>
              <a:lvl2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2pPr>
              <a:lvl3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3pPr>
              <a:lvl4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4pPr>
              <a:lvl5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9pPr>
            </a:lstStyle>
            <a:p>
              <a:pPr eaLnBrk="1" hangingPunct="1">
                <a:spcBef>
                  <a:spcPts val="200"/>
                </a:spcBef>
                <a:buClrTx/>
                <a:buFontTx/>
                <a:buNone/>
              </a:pPr>
              <a:r>
                <a:rPr lang="en-US" altLang="ko-KR">
                  <a:solidFill>
                    <a:srgbClr val="FFFFFF"/>
                  </a:solidFill>
                </a:rPr>
                <a:t>Table Information</a:t>
              </a:r>
            </a:p>
          </p:txBody>
        </p:sp>
        <p:sp>
          <p:nvSpPr>
            <p:cNvPr id="11295" name="Rectangle 19">
              <a:extLst>
                <a:ext uri="{FF2B5EF4-FFF2-40B4-BE49-F238E27FC236}">
                  <a16:creationId xmlns:a16="http://schemas.microsoft.com/office/drawing/2014/main" id="{DDEB08D4-8823-41A5-ACF8-4EC231F4D4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7" y="3636"/>
              <a:ext cx="407" cy="2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endParaRPr lang="ko-KR" altLang="en-US"/>
            </a:p>
          </p:txBody>
        </p:sp>
        <p:sp>
          <p:nvSpPr>
            <p:cNvPr id="11296" name="Rectangle 20">
              <a:extLst>
                <a:ext uri="{FF2B5EF4-FFF2-40B4-BE49-F238E27FC236}">
                  <a16:creationId xmlns:a16="http://schemas.microsoft.com/office/drawing/2014/main" id="{A694A9DA-46F6-4D26-A788-5EEB71FFD8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25" y="3636"/>
              <a:ext cx="1177" cy="2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endParaRPr lang="ko-KR" altLang="en-US"/>
            </a:p>
          </p:txBody>
        </p:sp>
        <p:sp>
          <p:nvSpPr>
            <p:cNvPr id="11297" name="Rectangle 21">
              <a:extLst>
                <a:ext uri="{FF2B5EF4-FFF2-40B4-BE49-F238E27FC236}">
                  <a16:creationId xmlns:a16="http://schemas.microsoft.com/office/drawing/2014/main" id="{60502524-07C2-4E8B-B2B1-4E50DDDC97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7" y="3924"/>
              <a:ext cx="407" cy="1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endParaRPr lang="ko-KR" altLang="en-US"/>
            </a:p>
          </p:txBody>
        </p:sp>
        <p:sp>
          <p:nvSpPr>
            <p:cNvPr id="11298" name="Rectangle 22">
              <a:extLst>
                <a:ext uri="{FF2B5EF4-FFF2-40B4-BE49-F238E27FC236}">
                  <a16:creationId xmlns:a16="http://schemas.microsoft.com/office/drawing/2014/main" id="{224CBD6B-FCA8-49D8-A54C-7E93B8D682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25" y="3924"/>
              <a:ext cx="1177" cy="1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endParaRPr lang="ko-KR" altLang="en-US"/>
            </a:p>
          </p:txBody>
        </p:sp>
        <p:sp>
          <p:nvSpPr>
            <p:cNvPr id="11299" name="Line 23">
              <a:extLst>
                <a:ext uri="{FF2B5EF4-FFF2-40B4-BE49-F238E27FC236}">
                  <a16:creationId xmlns:a16="http://schemas.microsoft.com/office/drawing/2014/main" id="{47CF2C81-CF45-4BD3-A07A-879B08B2A08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25" y="3636"/>
              <a:ext cx="0" cy="46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300" name="Line 24">
              <a:extLst>
                <a:ext uri="{FF2B5EF4-FFF2-40B4-BE49-F238E27FC236}">
                  <a16:creationId xmlns:a16="http://schemas.microsoft.com/office/drawing/2014/main" id="{769C6944-5A8A-48D7-B6EB-8B97796CE71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17" y="3636"/>
              <a:ext cx="1585" cy="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301" name="Line 25">
              <a:extLst>
                <a:ext uri="{FF2B5EF4-FFF2-40B4-BE49-F238E27FC236}">
                  <a16:creationId xmlns:a16="http://schemas.microsoft.com/office/drawing/2014/main" id="{44988C47-9FC4-4355-9084-66A01643F71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17" y="3924"/>
              <a:ext cx="1585" cy="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302" name="Line 26">
              <a:extLst>
                <a:ext uri="{FF2B5EF4-FFF2-40B4-BE49-F238E27FC236}">
                  <a16:creationId xmlns:a16="http://schemas.microsoft.com/office/drawing/2014/main" id="{C4349503-E1DA-4666-89E7-63BDCA0619D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17" y="3502"/>
              <a:ext cx="0" cy="59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303" name="Line 27">
              <a:extLst>
                <a:ext uri="{FF2B5EF4-FFF2-40B4-BE49-F238E27FC236}">
                  <a16:creationId xmlns:a16="http://schemas.microsoft.com/office/drawing/2014/main" id="{E1CDE444-DF8E-4013-8D7D-F592314C80F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203" y="3502"/>
              <a:ext cx="0" cy="59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304" name="Line 28">
              <a:extLst>
                <a:ext uri="{FF2B5EF4-FFF2-40B4-BE49-F238E27FC236}">
                  <a16:creationId xmlns:a16="http://schemas.microsoft.com/office/drawing/2014/main" id="{1CB282CD-07FC-4C61-BAAE-043CD1F61EE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17" y="3502"/>
              <a:ext cx="1585" cy="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305" name="Line 29">
              <a:extLst>
                <a:ext uri="{FF2B5EF4-FFF2-40B4-BE49-F238E27FC236}">
                  <a16:creationId xmlns:a16="http://schemas.microsoft.com/office/drawing/2014/main" id="{0E5CA0C2-BDB9-4A85-91E9-F14963608B2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17" y="4097"/>
              <a:ext cx="1585" cy="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1042993" y="639991"/>
            <a:ext cx="1512168" cy="21544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ko-KR" altLang="en-US" dirty="0">
                <a:solidFill>
                  <a:srgbClr val="000000"/>
                </a:solidFill>
              </a:rPr>
              <a:t>수강신청 사이트</a:t>
            </a:r>
            <a:r>
              <a:rPr lang="en-US" altLang="ko-KR" dirty="0">
                <a:solidFill>
                  <a:srgbClr val="000000"/>
                </a:solidFill>
              </a:rPr>
              <a:t>(KOSMO)</a:t>
            </a:r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6738938" y="639991"/>
            <a:ext cx="590550" cy="21544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1.0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8194153" y="641806"/>
            <a:ext cx="1653109" cy="21544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윤원태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8194153" y="862013"/>
            <a:ext cx="1651522" cy="21544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1" name="Text Box 3">
            <a:extLst>
              <a:ext uri="{FF2B5EF4-FFF2-40B4-BE49-F238E27FC236}">
                <a16:creationId xmlns:a16="http://schemas.microsoft.com/office/drawing/2014/main" id="{6D0588B0-553D-47A2-BF61-FDF7EF682B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2993" y="851839"/>
            <a:ext cx="1512168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6000" rIns="36000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pPr algn="ctr" eaLnBrk="1" hangingPunct="1">
              <a:spcBef>
                <a:spcPts val="200"/>
              </a:spcBef>
              <a:buClrTx/>
              <a:buFontTx/>
              <a:buNone/>
            </a:pPr>
            <a:r>
              <a:rPr lang="ko-KR" altLang="en-US" dirty="0">
                <a:solidFill>
                  <a:srgbClr val="000000"/>
                </a:solidFill>
              </a:rPr>
              <a:t>학습관리</a:t>
            </a:r>
            <a:r>
              <a:rPr lang="en-US" altLang="ko-KR" dirty="0">
                <a:solidFill>
                  <a:srgbClr val="000000"/>
                </a:solidFill>
              </a:rPr>
              <a:t>-</a:t>
            </a:r>
            <a:r>
              <a:rPr lang="ko-KR" altLang="en-US" dirty="0">
                <a:solidFill>
                  <a:srgbClr val="000000"/>
                </a:solidFill>
              </a:rPr>
              <a:t>강사</a:t>
            </a:r>
            <a:endParaRPr lang="ko-KR" altLang="ko-KR" dirty="0">
              <a:solidFill>
                <a:srgbClr val="000000"/>
              </a:solidFill>
            </a:endParaRPr>
          </a:p>
        </p:txBody>
      </p:sp>
      <p:sp>
        <p:nvSpPr>
          <p:cNvPr id="36" name="타원 35"/>
          <p:cNvSpPr/>
          <p:nvPr/>
        </p:nvSpPr>
        <p:spPr bwMode="auto">
          <a:xfrm>
            <a:off x="6689149" y="1793227"/>
            <a:ext cx="166385" cy="161776"/>
          </a:xfrm>
          <a:prstGeom prst="ellipse">
            <a:avLst/>
          </a:prstGeom>
          <a:solidFill>
            <a:srgbClr val="FF0000">
              <a:alpha val="44000"/>
            </a:srgbClr>
          </a:solidFill>
          <a:ln w="9525" cap="flat" cmpd="sng" algn="ctr">
            <a:solidFill>
              <a:schemeClr val="accent1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r>
              <a:rPr kumimoji="0" lang="en-US" altLang="ko-KR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kumimoji="0" lang="ko-KR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타원 36"/>
          <p:cNvSpPr/>
          <p:nvPr/>
        </p:nvSpPr>
        <p:spPr bwMode="auto">
          <a:xfrm>
            <a:off x="2388776" y="2815866"/>
            <a:ext cx="166385" cy="161776"/>
          </a:xfrm>
          <a:prstGeom prst="ellipse">
            <a:avLst/>
          </a:prstGeom>
          <a:solidFill>
            <a:srgbClr val="FF0000">
              <a:alpha val="44000"/>
            </a:srgbClr>
          </a:solidFill>
          <a:ln w="9525" cap="flat" cmpd="sng" algn="ctr">
            <a:solidFill>
              <a:schemeClr val="accent1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kumimoji="0" lang="ko-KR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738938" y="870407"/>
            <a:ext cx="590550" cy="21544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22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451509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Text Box 1">
            <a:extLst>
              <a:ext uri="{FF2B5EF4-FFF2-40B4-BE49-F238E27FC236}">
                <a16:creationId xmlns:a16="http://schemas.microsoft.com/office/drawing/2014/main" id="{A3ADCBFF-7D42-4637-8DF6-73053A262C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975" y="1588"/>
            <a:ext cx="3457575" cy="346075"/>
          </a:xfrm>
          <a:prstGeom prst="rect">
            <a:avLst/>
          </a:prstGeom>
          <a:noFill/>
          <a:ln>
            <a:noFill/>
          </a:ln>
          <a:effectLst/>
        </p:spPr>
        <p:txBody>
          <a:bodyPr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buSzPct val="100000"/>
              <a:defRPr/>
            </a:pPr>
            <a:r>
              <a:rPr lang="en-US" altLang="ko-KR" sz="160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HY견고딕" panose="02030600000101010101" pitchFamily="18" charset="-127"/>
              </a:rPr>
              <a:t>LMS</a:t>
            </a:r>
          </a:p>
        </p:txBody>
      </p:sp>
      <p:sp>
        <p:nvSpPr>
          <p:cNvPr id="11268" name="Text Box 3">
            <a:extLst>
              <a:ext uri="{FF2B5EF4-FFF2-40B4-BE49-F238E27FC236}">
                <a16:creationId xmlns:a16="http://schemas.microsoft.com/office/drawing/2014/main" id="{6D0588B0-553D-47A2-BF61-FDF7EF682B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87713" y="633413"/>
            <a:ext cx="2879725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6000" rIns="36000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pPr algn="ctr" eaLnBrk="1" hangingPunct="1">
              <a:spcBef>
                <a:spcPts val="200"/>
              </a:spcBef>
              <a:buClrTx/>
              <a:buFontTx/>
              <a:buNone/>
            </a:pPr>
            <a:r>
              <a:rPr lang="ko-KR" altLang="en-US" dirty="0" err="1">
                <a:solidFill>
                  <a:srgbClr val="000000"/>
                </a:solidFill>
              </a:rPr>
              <a:t>진도관리</a:t>
            </a:r>
            <a:endParaRPr lang="ko-KR" altLang="ko-KR" dirty="0">
              <a:solidFill>
                <a:srgbClr val="000000"/>
              </a:solidFill>
            </a:endParaRPr>
          </a:p>
        </p:txBody>
      </p:sp>
      <p:grpSp>
        <p:nvGrpSpPr>
          <p:cNvPr id="11270" name="Group 5">
            <a:extLst>
              <a:ext uri="{FF2B5EF4-FFF2-40B4-BE49-F238E27FC236}">
                <a16:creationId xmlns:a16="http://schemas.microsoft.com/office/drawing/2014/main" id="{48B4170D-42BA-43C1-87C3-776FD5901F7A}"/>
              </a:ext>
            </a:extLst>
          </p:cNvPr>
          <p:cNvGrpSpPr>
            <a:grpSpLocks/>
          </p:cNvGrpSpPr>
          <p:nvPr/>
        </p:nvGrpSpPr>
        <p:grpSpPr bwMode="auto">
          <a:xfrm>
            <a:off x="7329488" y="1309688"/>
            <a:ext cx="2508250" cy="1397000"/>
            <a:chOff x="4617" y="825"/>
            <a:chExt cx="1580" cy="880"/>
          </a:xfrm>
        </p:grpSpPr>
        <p:sp>
          <p:nvSpPr>
            <p:cNvPr id="11306" name="Rectangle 6">
              <a:extLst>
                <a:ext uri="{FF2B5EF4-FFF2-40B4-BE49-F238E27FC236}">
                  <a16:creationId xmlns:a16="http://schemas.microsoft.com/office/drawing/2014/main" id="{B022D5AE-8035-4C22-BCF5-879C13FC97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7" y="825"/>
              <a:ext cx="159" cy="448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rIns="0" anchor="ctr"/>
            <a:lstStyle>
              <a:lvl1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1pPr>
              <a:lvl2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2pPr>
              <a:lvl3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3pPr>
              <a:lvl4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4pPr>
              <a:lvl5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9pPr>
            </a:lstStyle>
            <a:p>
              <a:pPr algn="ctr" eaLnBrk="1" hangingPunct="1">
                <a:spcBef>
                  <a:spcPts val="200"/>
                </a:spcBef>
                <a:buClrTx/>
                <a:buFontTx/>
                <a:buNone/>
              </a:pPr>
              <a:r>
                <a:rPr lang="en-US" altLang="ko-KR">
                  <a:solidFill>
                    <a:srgbClr val="000000"/>
                  </a:solidFill>
                </a:rPr>
                <a:t>1</a:t>
              </a:r>
            </a:p>
          </p:txBody>
        </p:sp>
        <p:sp>
          <p:nvSpPr>
            <p:cNvPr id="11307" name="Rectangle 7">
              <a:extLst>
                <a:ext uri="{FF2B5EF4-FFF2-40B4-BE49-F238E27FC236}">
                  <a16:creationId xmlns:a16="http://schemas.microsoft.com/office/drawing/2014/main" id="{F947E815-D647-4450-8A7B-82A9D6FF42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77" y="825"/>
              <a:ext cx="1420" cy="4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1pPr>
              <a:lvl2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2pPr>
              <a:lvl3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3pPr>
              <a:lvl4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4pPr>
              <a:lvl5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9pPr>
            </a:lstStyle>
            <a:p>
              <a:pPr eaLnBrk="1" hangingPunct="1">
                <a:spcBef>
                  <a:spcPts val="200"/>
                </a:spcBef>
                <a:buClrTx/>
                <a:buFontTx/>
                <a:buNone/>
              </a:pPr>
              <a:r>
                <a:rPr lang="en-US" altLang="ko-KR" dirty="0">
                  <a:solidFill>
                    <a:srgbClr val="000000"/>
                  </a:solidFill>
                </a:rPr>
                <a:t>-</a:t>
              </a:r>
              <a:r>
                <a:rPr lang="ko-KR" altLang="en-US" dirty="0">
                  <a:solidFill>
                    <a:srgbClr val="000000"/>
                  </a:solidFill>
                </a:rPr>
                <a:t>검색</a:t>
              </a:r>
            </a:p>
            <a:p>
              <a:pPr eaLnBrk="1" hangingPunct="1">
                <a:spcBef>
                  <a:spcPts val="200"/>
                </a:spcBef>
                <a:buClrTx/>
                <a:buFontTx/>
                <a:buNone/>
              </a:pPr>
              <a:r>
                <a:rPr lang="en-US" altLang="ko-KR" dirty="0">
                  <a:solidFill>
                    <a:srgbClr val="000000"/>
                  </a:solidFill>
                </a:rPr>
                <a:t>· </a:t>
              </a:r>
              <a:r>
                <a:rPr lang="ko-KR" altLang="en-US" dirty="0" err="1">
                  <a:solidFill>
                    <a:srgbClr val="000000"/>
                  </a:solidFill>
                </a:rPr>
                <a:t>강의명을</a:t>
              </a:r>
              <a:r>
                <a:rPr lang="ko-KR" altLang="en-US" dirty="0">
                  <a:solidFill>
                    <a:srgbClr val="000000"/>
                  </a:solidFill>
                </a:rPr>
                <a:t> 입력하여 검색하기</a:t>
              </a:r>
              <a:endParaRPr lang="en-US" altLang="ko-KR" dirty="0">
                <a:solidFill>
                  <a:srgbClr val="000000"/>
                </a:solidFill>
              </a:endParaRPr>
            </a:p>
          </p:txBody>
        </p:sp>
        <p:sp>
          <p:nvSpPr>
            <p:cNvPr id="11308" name="Rectangle 8">
              <a:extLst>
                <a:ext uri="{FF2B5EF4-FFF2-40B4-BE49-F238E27FC236}">
                  <a16:creationId xmlns:a16="http://schemas.microsoft.com/office/drawing/2014/main" id="{AE187F4E-90A8-4BF3-9656-780292BAE5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7" y="1274"/>
              <a:ext cx="159" cy="431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rIns="0" anchor="ctr"/>
            <a:lstStyle>
              <a:lvl1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1pPr>
              <a:lvl2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2pPr>
              <a:lvl3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3pPr>
              <a:lvl4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4pPr>
              <a:lvl5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9pPr>
            </a:lstStyle>
            <a:p>
              <a:pPr algn="ctr" eaLnBrk="1" hangingPunct="1">
                <a:spcBef>
                  <a:spcPts val="200"/>
                </a:spcBef>
                <a:buClrTx/>
                <a:buFontTx/>
                <a:buNone/>
              </a:pPr>
              <a:r>
                <a:rPr lang="en-US" altLang="ko-KR">
                  <a:solidFill>
                    <a:srgbClr val="000000"/>
                  </a:solidFill>
                </a:rPr>
                <a:t>2</a:t>
              </a:r>
            </a:p>
          </p:txBody>
        </p:sp>
        <p:sp>
          <p:nvSpPr>
            <p:cNvPr id="11309" name="Rectangle 9">
              <a:extLst>
                <a:ext uri="{FF2B5EF4-FFF2-40B4-BE49-F238E27FC236}">
                  <a16:creationId xmlns:a16="http://schemas.microsoft.com/office/drawing/2014/main" id="{430B0957-A276-441C-A7CA-FB0B430E81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77" y="1274"/>
              <a:ext cx="1420" cy="4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1pPr>
              <a:lvl2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2pPr>
              <a:lvl3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3pPr>
              <a:lvl4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4pPr>
              <a:lvl5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9pPr>
            </a:lstStyle>
            <a:p>
              <a:pPr eaLnBrk="1" hangingPunct="1">
                <a:spcBef>
                  <a:spcPts val="200"/>
                </a:spcBef>
                <a:buClrTx/>
                <a:buFontTx/>
                <a:buNone/>
              </a:pPr>
              <a:r>
                <a:rPr lang="ko-KR" altLang="en-US" b="1" dirty="0">
                  <a:solidFill>
                    <a:srgbClr val="000000"/>
                  </a:solidFill>
                </a:rPr>
                <a:t>과목명 클릭 시 상세 </a:t>
              </a:r>
              <a:r>
                <a:rPr lang="ko-KR" altLang="en-US" b="1" dirty="0" err="1">
                  <a:solidFill>
                    <a:srgbClr val="000000"/>
                  </a:solidFill>
                </a:rPr>
                <a:t>모달</a:t>
              </a:r>
              <a:r>
                <a:rPr lang="ko-KR" altLang="en-US" b="1" dirty="0">
                  <a:solidFill>
                    <a:srgbClr val="000000"/>
                  </a:solidFill>
                </a:rPr>
                <a:t> </a:t>
              </a:r>
              <a:r>
                <a:rPr lang="en-US" altLang="ko-KR" b="1" dirty="0">
                  <a:solidFill>
                    <a:srgbClr val="000000"/>
                  </a:solidFill>
                </a:rPr>
                <a:t>Open up</a:t>
              </a:r>
              <a:endParaRPr lang="ko-KR" altLang="en-US" b="1" dirty="0">
                <a:solidFill>
                  <a:srgbClr val="000000"/>
                </a:solidFill>
              </a:endParaRPr>
            </a:p>
          </p:txBody>
        </p:sp>
        <p:sp>
          <p:nvSpPr>
            <p:cNvPr id="11310" name="Line 10">
              <a:extLst>
                <a:ext uri="{FF2B5EF4-FFF2-40B4-BE49-F238E27FC236}">
                  <a16:creationId xmlns:a16="http://schemas.microsoft.com/office/drawing/2014/main" id="{D90BD6D3-AAF0-43DE-BF61-FFB1A35F952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77" y="825"/>
              <a:ext cx="0" cy="88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311" name="Line 11">
              <a:extLst>
                <a:ext uri="{FF2B5EF4-FFF2-40B4-BE49-F238E27FC236}">
                  <a16:creationId xmlns:a16="http://schemas.microsoft.com/office/drawing/2014/main" id="{DBBB8555-D9AA-4839-BE12-5862D5F2CF1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17" y="1274"/>
              <a:ext cx="1580" cy="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312" name="Line 12">
              <a:extLst>
                <a:ext uri="{FF2B5EF4-FFF2-40B4-BE49-F238E27FC236}">
                  <a16:creationId xmlns:a16="http://schemas.microsoft.com/office/drawing/2014/main" id="{50210B27-5266-47D2-A07F-FBB0DF3AEB9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17" y="825"/>
              <a:ext cx="0" cy="88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313" name="Line 13">
              <a:extLst>
                <a:ext uri="{FF2B5EF4-FFF2-40B4-BE49-F238E27FC236}">
                  <a16:creationId xmlns:a16="http://schemas.microsoft.com/office/drawing/2014/main" id="{A012D689-5D2F-4F6A-AA11-DF1237C4F5F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198" y="825"/>
              <a:ext cx="0" cy="88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314" name="Line 14">
              <a:extLst>
                <a:ext uri="{FF2B5EF4-FFF2-40B4-BE49-F238E27FC236}">
                  <a16:creationId xmlns:a16="http://schemas.microsoft.com/office/drawing/2014/main" id="{90EBB9F9-356B-4908-B6AD-029668E0608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17" y="825"/>
              <a:ext cx="1580" cy="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315" name="Line 15">
              <a:extLst>
                <a:ext uri="{FF2B5EF4-FFF2-40B4-BE49-F238E27FC236}">
                  <a16:creationId xmlns:a16="http://schemas.microsoft.com/office/drawing/2014/main" id="{5047868E-1AD5-4898-817E-FDACC5E1D81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17" y="1706"/>
              <a:ext cx="1580" cy="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</p:grpSp>
      <p:grpSp>
        <p:nvGrpSpPr>
          <p:cNvPr id="11272" name="Group 17">
            <a:extLst>
              <a:ext uri="{FF2B5EF4-FFF2-40B4-BE49-F238E27FC236}">
                <a16:creationId xmlns:a16="http://schemas.microsoft.com/office/drawing/2014/main" id="{FF45D4BA-F718-4E84-A1FD-21C1180C3181}"/>
              </a:ext>
            </a:extLst>
          </p:cNvPr>
          <p:cNvGrpSpPr>
            <a:grpSpLocks/>
          </p:cNvGrpSpPr>
          <p:nvPr/>
        </p:nvGrpSpPr>
        <p:grpSpPr bwMode="auto">
          <a:xfrm>
            <a:off x="7329488" y="5559425"/>
            <a:ext cx="2516187" cy="942975"/>
            <a:chOff x="4617" y="3502"/>
            <a:chExt cx="1585" cy="594"/>
          </a:xfrm>
        </p:grpSpPr>
        <p:sp>
          <p:nvSpPr>
            <p:cNvPr id="11294" name="Rectangle 18">
              <a:extLst>
                <a:ext uri="{FF2B5EF4-FFF2-40B4-BE49-F238E27FC236}">
                  <a16:creationId xmlns:a16="http://schemas.microsoft.com/office/drawing/2014/main" id="{702F8A78-8135-440E-8ED4-941F8A6CE9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7" y="3502"/>
              <a:ext cx="1585" cy="133"/>
            </a:xfrm>
            <a:prstGeom prst="rect">
              <a:avLst/>
            </a:prstGeom>
            <a:solidFill>
              <a:srgbClr val="7F7F7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1pPr>
              <a:lvl2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2pPr>
              <a:lvl3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3pPr>
              <a:lvl4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4pPr>
              <a:lvl5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9pPr>
            </a:lstStyle>
            <a:p>
              <a:pPr eaLnBrk="1" hangingPunct="1">
                <a:spcBef>
                  <a:spcPts val="200"/>
                </a:spcBef>
                <a:buClrTx/>
                <a:buFontTx/>
                <a:buNone/>
              </a:pPr>
              <a:r>
                <a:rPr lang="en-US" altLang="ko-KR">
                  <a:solidFill>
                    <a:srgbClr val="FFFFFF"/>
                  </a:solidFill>
                </a:rPr>
                <a:t>Table Information</a:t>
              </a:r>
            </a:p>
          </p:txBody>
        </p:sp>
        <p:sp>
          <p:nvSpPr>
            <p:cNvPr id="11295" name="Rectangle 19">
              <a:extLst>
                <a:ext uri="{FF2B5EF4-FFF2-40B4-BE49-F238E27FC236}">
                  <a16:creationId xmlns:a16="http://schemas.microsoft.com/office/drawing/2014/main" id="{DDEB08D4-8823-41A5-ACF8-4EC231F4D4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7" y="3636"/>
              <a:ext cx="407" cy="2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endParaRPr lang="ko-KR" altLang="en-US"/>
            </a:p>
          </p:txBody>
        </p:sp>
        <p:sp>
          <p:nvSpPr>
            <p:cNvPr id="11296" name="Rectangle 20">
              <a:extLst>
                <a:ext uri="{FF2B5EF4-FFF2-40B4-BE49-F238E27FC236}">
                  <a16:creationId xmlns:a16="http://schemas.microsoft.com/office/drawing/2014/main" id="{A694A9DA-46F6-4D26-A788-5EEB71FFD8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25" y="3636"/>
              <a:ext cx="1177" cy="2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endParaRPr lang="ko-KR" altLang="en-US"/>
            </a:p>
          </p:txBody>
        </p:sp>
        <p:sp>
          <p:nvSpPr>
            <p:cNvPr id="11297" name="Rectangle 21">
              <a:extLst>
                <a:ext uri="{FF2B5EF4-FFF2-40B4-BE49-F238E27FC236}">
                  <a16:creationId xmlns:a16="http://schemas.microsoft.com/office/drawing/2014/main" id="{60502524-07C2-4E8B-B2B1-4E50DDDC97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7" y="3924"/>
              <a:ext cx="407" cy="1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endParaRPr lang="ko-KR" altLang="en-US"/>
            </a:p>
          </p:txBody>
        </p:sp>
        <p:sp>
          <p:nvSpPr>
            <p:cNvPr id="11298" name="Rectangle 22">
              <a:extLst>
                <a:ext uri="{FF2B5EF4-FFF2-40B4-BE49-F238E27FC236}">
                  <a16:creationId xmlns:a16="http://schemas.microsoft.com/office/drawing/2014/main" id="{224CBD6B-FCA8-49D8-A54C-7E93B8D682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25" y="3924"/>
              <a:ext cx="1177" cy="1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endParaRPr lang="ko-KR" altLang="en-US"/>
            </a:p>
          </p:txBody>
        </p:sp>
        <p:sp>
          <p:nvSpPr>
            <p:cNvPr id="11299" name="Line 23">
              <a:extLst>
                <a:ext uri="{FF2B5EF4-FFF2-40B4-BE49-F238E27FC236}">
                  <a16:creationId xmlns:a16="http://schemas.microsoft.com/office/drawing/2014/main" id="{47CF2C81-CF45-4BD3-A07A-879B08B2A08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25" y="3636"/>
              <a:ext cx="0" cy="46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300" name="Line 24">
              <a:extLst>
                <a:ext uri="{FF2B5EF4-FFF2-40B4-BE49-F238E27FC236}">
                  <a16:creationId xmlns:a16="http://schemas.microsoft.com/office/drawing/2014/main" id="{769C6944-5A8A-48D7-B6EB-8B97796CE71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17" y="3636"/>
              <a:ext cx="1585" cy="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301" name="Line 25">
              <a:extLst>
                <a:ext uri="{FF2B5EF4-FFF2-40B4-BE49-F238E27FC236}">
                  <a16:creationId xmlns:a16="http://schemas.microsoft.com/office/drawing/2014/main" id="{44988C47-9FC4-4355-9084-66A01643F71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17" y="3924"/>
              <a:ext cx="1585" cy="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302" name="Line 26">
              <a:extLst>
                <a:ext uri="{FF2B5EF4-FFF2-40B4-BE49-F238E27FC236}">
                  <a16:creationId xmlns:a16="http://schemas.microsoft.com/office/drawing/2014/main" id="{C4349503-E1DA-4666-89E7-63BDCA0619D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17" y="3502"/>
              <a:ext cx="0" cy="59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303" name="Line 27">
              <a:extLst>
                <a:ext uri="{FF2B5EF4-FFF2-40B4-BE49-F238E27FC236}">
                  <a16:creationId xmlns:a16="http://schemas.microsoft.com/office/drawing/2014/main" id="{E1CDE444-DF8E-4013-8D7D-F592314C80F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203" y="3502"/>
              <a:ext cx="0" cy="59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304" name="Line 28">
              <a:extLst>
                <a:ext uri="{FF2B5EF4-FFF2-40B4-BE49-F238E27FC236}">
                  <a16:creationId xmlns:a16="http://schemas.microsoft.com/office/drawing/2014/main" id="{1CB282CD-07FC-4C61-BAAE-043CD1F61EE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17" y="3502"/>
              <a:ext cx="1585" cy="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305" name="Line 29">
              <a:extLst>
                <a:ext uri="{FF2B5EF4-FFF2-40B4-BE49-F238E27FC236}">
                  <a16:creationId xmlns:a16="http://schemas.microsoft.com/office/drawing/2014/main" id="{0E5CA0C2-BDB9-4A85-91E9-F14963608B2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17" y="4097"/>
              <a:ext cx="1585" cy="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1042993" y="639991"/>
            <a:ext cx="1512168" cy="21544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ko-KR" altLang="en-US" dirty="0">
                <a:solidFill>
                  <a:srgbClr val="000000"/>
                </a:solidFill>
              </a:rPr>
              <a:t>수강신청 사이트</a:t>
            </a:r>
            <a:r>
              <a:rPr lang="en-US" altLang="ko-KR" dirty="0">
                <a:solidFill>
                  <a:srgbClr val="000000"/>
                </a:solidFill>
              </a:rPr>
              <a:t>(KOSMO)</a:t>
            </a:r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6738938" y="639991"/>
            <a:ext cx="590550" cy="21544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1.0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8194153" y="641806"/>
            <a:ext cx="1653109" cy="21544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윤원태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8194153" y="862013"/>
            <a:ext cx="1651522" cy="21544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1" name="Text Box 3">
            <a:extLst>
              <a:ext uri="{FF2B5EF4-FFF2-40B4-BE49-F238E27FC236}">
                <a16:creationId xmlns:a16="http://schemas.microsoft.com/office/drawing/2014/main" id="{6D0588B0-553D-47A2-BF61-FDF7EF682B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2993" y="851839"/>
            <a:ext cx="1512168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6000" rIns="36000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pPr algn="ctr" eaLnBrk="1" hangingPunct="1">
              <a:spcBef>
                <a:spcPts val="200"/>
              </a:spcBef>
              <a:buClrTx/>
              <a:buFontTx/>
              <a:buNone/>
            </a:pPr>
            <a:r>
              <a:rPr lang="ko-KR" altLang="en-US" dirty="0">
                <a:solidFill>
                  <a:srgbClr val="000000"/>
                </a:solidFill>
              </a:rPr>
              <a:t>학습관리</a:t>
            </a:r>
            <a:r>
              <a:rPr lang="en-US" altLang="ko-KR" dirty="0">
                <a:solidFill>
                  <a:srgbClr val="000000"/>
                </a:solidFill>
              </a:rPr>
              <a:t>-</a:t>
            </a:r>
            <a:r>
              <a:rPr lang="ko-KR" altLang="en-US" dirty="0">
                <a:solidFill>
                  <a:srgbClr val="000000"/>
                </a:solidFill>
              </a:rPr>
              <a:t>강사</a:t>
            </a:r>
            <a:endParaRPr lang="ko-KR" altLang="ko-KR" dirty="0">
              <a:solidFill>
                <a:srgbClr val="000000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738938" y="870407"/>
            <a:ext cx="590550" cy="21544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22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50" y="1067283"/>
            <a:ext cx="7270650" cy="5435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86736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Text Box 1">
            <a:extLst>
              <a:ext uri="{FF2B5EF4-FFF2-40B4-BE49-F238E27FC236}">
                <a16:creationId xmlns:a16="http://schemas.microsoft.com/office/drawing/2014/main" id="{A3ADCBFF-7D42-4637-8DF6-73053A262C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975" y="1905"/>
            <a:ext cx="3457575" cy="346075"/>
          </a:xfrm>
          <a:prstGeom prst="rect">
            <a:avLst/>
          </a:prstGeom>
          <a:noFill/>
          <a:ln>
            <a:noFill/>
          </a:ln>
          <a:effectLst/>
        </p:spPr>
        <p:txBody>
          <a:bodyPr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marL="0" marR="0" lvl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HY견고딕" panose="02030600000101010101" pitchFamily="18" charset="-127"/>
                <a:ea typeface="맑은 고딕" panose="020B0503020000020004" pitchFamily="50" charset="-127"/>
              </a:rPr>
              <a:t>LMS</a:t>
            </a:r>
          </a:p>
        </p:txBody>
      </p:sp>
      <p:sp>
        <p:nvSpPr>
          <p:cNvPr id="11268" name="Text Box 3">
            <a:extLst>
              <a:ext uri="{FF2B5EF4-FFF2-40B4-BE49-F238E27FC236}">
                <a16:creationId xmlns:a16="http://schemas.microsoft.com/office/drawing/2014/main" id="{6D0588B0-553D-47A2-BF61-FDF7EF682B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88030" y="633730"/>
            <a:ext cx="2879725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6000" rIns="36000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pPr marL="0" marR="0" lvl="0" indent="0" algn="ctr" defTabSz="449263" rtl="0" eaLnBrk="1" fontAlgn="base" latinLnBrk="0" hangingPunct="1">
              <a:lnSpc>
                <a:spcPct val="100000"/>
              </a:lnSpc>
              <a:spcBef>
                <a:spcPts val="20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/>
            </a:pP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rPr>
              <a:t>설문결과</a:t>
            </a:r>
            <a:endParaRPr kumimoji="0" lang="ko-KR" altLang="ko-KR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grpSp>
        <p:nvGrpSpPr>
          <p:cNvPr id="11270" name="Group 5">
            <a:extLst>
              <a:ext uri="{FF2B5EF4-FFF2-40B4-BE49-F238E27FC236}">
                <a16:creationId xmlns:a16="http://schemas.microsoft.com/office/drawing/2014/main" id="{48B4170D-42BA-43C1-87C3-776FD5901F7A}"/>
              </a:ext>
            </a:extLst>
          </p:cNvPr>
          <p:cNvGrpSpPr>
            <a:grpSpLocks/>
          </p:cNvGrpSpPr>
          <p:nvPr/>
        </p:nvGrpSpPr>
        <p:grpSpPr bwMode="auto">
          <a:xfrm>
            <a:off x="7329805" y="1310005"/>
            <a:ext cx="2508250" cy="1397000"/>
            <a:chOff x="7329805" y="1310005"/>
            <a:chExt cx="2508250" cy="1397000"/>
          </a:xfrm>
        </p:grpSpPr>
        <p:sp>
          <p:nvSpPr>
            <p:cNvPr id="11306" name="Rectangle 6">
              <a:extLst>
                <a:ext uri="{FF2B5EF4-FFF2-40B4-BE49-F238E27FC236}">
                  <a16:creationId xmlns:a16="http://schemas.microsoft.com/office/drawing/2014/main" id="{B022D5AE-8035-4C22-BCF5-879C13FC97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29805" y="1310005"/>
              <a:ext cx="252095" cy="711200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rIns="0" anchor="ctr"/>
            <a:lstStyle>
              <a:lvl1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1pPr>
              <a:lvl2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2pPr>
              <a:lvl3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3pPr>
              <a:lvl4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4pPr>
              <a:lvl5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9pPr>
            </a:lstStyle>
            <a:p>
              <a:pPr marL="0" marR="0" lvl="0" indent="0" algn="ctr" defTabSz="449263" rtl="0" eaLnBrk="1" fontAlgn="base" latinLnBrk="0" hangingPunct="1">
                <a:lnSpc>
                  <a:spcPct val="100000"/>
                </a:lnSpc>
                <a:spcBef>
                  <a:spcPts val="20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r>
                <a:rPr kumimoji="0" lang="en-US" altLang="ko-KR" sz="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34" charset="-127"/>
                  <a:ea typeface="맑은 고딕" panose="020B0503020000020004" pitchFamily="34" charset="-127"/>
                </a:rPr>
                <a:t>1</a:t>
              </a:r>
            </a:p>
          </p:txBody>
        </p:sp>
        <p:sp>
          <p:nvSpPr>
            <p:cNvPr id="11307" name="Rectangle 7">
              <a:extLst>
                <a:ext uri="{FF2B5EF4-FFF2-40B4-BE49-F238E27FC236}">
                  <a16:creationId xmlns:a16="http://schemas.microsoft.com/office/drawing/2014/main" id="{F947E815-D647-4450-8A7B-82A9D6FF42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83805" y="1310005"/>
              <a:ext cx="2254250" cy="711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1pPr>
              <a:lvl2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2pPr>
              <a:lvl3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3pPr>
              <a:lvl4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4pPr>
              <a:lvl5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9pPr>
            </a:lstStyle>
            <a:p>
              <a:pPr marL="0" marR="0" lvl="0" indent="0" algn="l" defTabSz="449263" rtl="0" eaLnBrk="1" fontAlgn="base" latinLnBrk="0" hangingPunct="1">
                <a:lnSpc>
                  <a:spcPct val="100000"/>
                </a:lnSpc>
                <a:spcBef>
                  <a:spcPts val="20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r>
                <a:rPr kumimoji="0" lang="ko-KR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34" charset="-127"/>
                  <a:ea typeface="맑은 고딕" panose="020B0503020000020004" pitchFamily="34" charset="-127"/>
                </a:rPr>
                <a:t>설문조사 했던 리스트를 불러와서 목록 표시</a:t>
              </a:r>
              <a:endPara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endParaRPr>
            </a:p>
          </p:txBody>
        </p:sp>
        <p:sp>
          <p:nvSpPr>
            <p:cNvPr id="11308" name="Rectangle 8">
              <a:extLst>
                <a:ext uri="{FF2B5EF4-FFF2-40B4-BE49-F238E27FC236}">
                  <a16:creationId xmlns:a16="http://schemas.microsoft.com/office/drawing/2014/main" id="{AE187F4E-90A8-4BF3-9656-780292BAE5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29805" y="2022475"/>
              <a:ext cx="252095" cy="683895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rIns="0" anchor="ctr"/>
            <a:lstStyle>
              <a:lvl1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1pPr>
              <a:lvl2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2pPr>
              <a:lvl3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3pPr>
              <a:lvl4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4pPr>
              <a:lvl5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9pPr>
            </a:lstStyle>
            <a:p>
              <a:pPr marL="0" marR="0" lvl="0" indent="0" algn="ctr" defTabSz="449263" rtl="0" eaLnBrk="1" fontAlgn="base" latinLnBrk="0" hangingPunct="1">
                <a:lnSpc>
                  <a:spcPct val="100000"/>
                </a:lnSpc>
                <a:spcBef>
                  <a:spcPts val="20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r>
                <a:rPr kumimoji="0" lang="en-US" altLang="ko-KR" sz="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34" charset="-127"/>
                  <a:ea typeface="맑은 고딕" panose="020B0503020000020004" pitchFamily="34" charset="-127"/>
                </a:rPr>
                <a:t>2</a:t>
              </a:r>
            </a:p>
          </p:txBody>
        </p:sp>
        <p:sp>
          <p:nvSpPr>
            <p:cNvPr id="11309" name="Rectangle 9">
              <a:extLst>
                <a:ext uri="{FF2B5EF4-FFF2-40B4-BE49-F238E27FC236}">
                  <a16:creationId xmlns:a16="http://schemas.microsoft.com/office/drawing/2014/main" id="{430B0957-A276-441C-A7CA-FB0B430E81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83805" y="2022475"/>
              <a:ext cx="2254250" cy="68389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1pPr>
              <a:lvl2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2pPr>
              <a:lvl3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3pPr>
              <a:lvl4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4pPr>
              <a:lvl5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9pPr>
            </a:lstStyle>
            <a:p>
              <a:pPr marL="0" marR="0" lvl="0" indent="0" algn="l" defTabSz="449263" rtl="0" eaLnBrk="1" fontAlgn="base" latinLnBrk="0" hangingPunct="1">
                <a:lnSpc>
                  <a:spcPct val="100000"/>
                </a:lnSpc>
                <a:spcBef>
                  <a:spcPts val="20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r>
                <a:rPr kumimoji="0" lang="ko-KR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34" charset="-127"/>
                  <a:ea typeface="맑은 고딕" panose="020B0503020000020004" pitchFamily="34" charset="-127"/>
                </a:rPr>
                <a:t>조건에 해당하는 목록 표시</a:t>
              </a:r>
              <a:endPara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endParaRPr>
            </a:p>
          </p:txBody>
        </p:sp>
        <p:sp>
          <p:nvSpPr>
            <p:cNvPr id="11310" name="Line 10">
              <a:extLst>
                <a:ext uri="{FF2B5EF4-FFF2-40B4-BE49-F238E27FC236}">
                  <a16:creationId xmlns:a16="http://schemas.microsoft.com/office/drawing/2014/main" id="{D90BD6D3-AAF0-43DE-BF61-FFB1A35F952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583805" y="1310005"/>
              <a:ext cx="0" cy="139700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endParaRPr>
            </a:p>
          </p:txBody>
        </p:sp>
        <p:sp>
          <p:nvSpPr>
            <p:cNvPr id="11311" name="Line 11">
              <a:extLst>
                <a:ext uri="{FF2B5EF4-FFF2-40B4-BE49-F238E27FC236}">
                  <a16:creationId xmlns:a16="http://schemas.microsoft.com/office/drawing/2014/main" id="{DBBB8555-D9AA-4839-BE12-5862D5F2CF1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329805" y="2022475"/>
              <a:ext cx="2508250" cy="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endParaRPr>
            </a:p>
          </p:txBody>
        </p:sp>
        <p:sp>
          <p:nvSpPr>
            <p:cNvPr id="11312" name="Line 12">
              <a:extLst>
                <a:ext uri="{FF2B5EF4-FFF2-40B4-BE49-F238E27FC236}">
                  <a16:creationId xmlns:a16="http://schemas.microsoft.com/office/drawing/2014/main" id="{50210B27-5266-47D2-A07F-FBB0DF3AEB9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329805" y="1310005"/>
              <a:ext cx="0" cy="139700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endParaRPr>
            </a:p>
          </p:txBody>
        </p:sp>
        <p:sp>
          <p:nvSpPr>
            <p:cNvPr id="11313" name="Line 13">
              <a:extLst>
                <a:ext uri="{FF2B5EF4-FFF2-40B4-BE49-F238E27FC236}">
                  <a16:creationId xmlns:a16="http://schemas.microsoft.com/office/drawing/2014/main" id="{A012D689-5D2F-4F6A-AA11-DF1237C4F5F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839325" y="1310005"/>
              <a:ext cx="0" cy="139700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endParaRPr>
            </a:p>
          </p:txBody>
        </p:sp>
        <p:sp>
          <p:nvSpPr>
            <p:cNvPr id="11314" name="Line 14">
              <a:extLst>
                <a:ext uri="{FF2B5EF4-FFF2-40B4-BE49-F238E27FC236}">
                  <a16:creationId xmlns:a16="http://schemas.microsoft.com/office/drawing/2014/main" id="{90EBB9F9-356B-4908-B6AD-029668E0608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329805" y="1310005"/>
              <a:ext cx="2508250" cy="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endParaRPr>
            </a:p>
          </p:txBody>
        </p:sp>
        <p:sp>
          <p:nvSpPr>
            <p:cNvPr id="11315" name="Line 15">
              <a:extLst>
                <a:ext uri="{FF2B5EF4-FFF2-40B4-BE49-F238E27FC236}">
                  <a16:creationId xmlns:a16="http://schemas.microsoft.com/office/drawing/2014/main" id="{5047868E-1AD5-4898-817E-FDACC5E1D81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329805" y="2708275"/>
              <a:ext cx="2508250" cy="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endParaRPr>
            </a:p>
          </p:txBody>
        </p:sp>
      </p:grpSp>
      <p:sp>
        <p:nvSpPr>
          <p:cNvPr id="11271" name="Text Box 16">
            <a:extLst>
              <a:ext uri="{FF2B5EF4-FFF2-40B4-BE49-F238E27FC236}">
                <a16:creationId xmlns:a16="http://schemas.microsoft.com/office/drawing/2014/main" id="{C7036C99-7483-47E5-8923-F56A86471E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39255" y="857250"/>
            <a:ext cx="857250" cy="2146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6000" tIns="46800" rIns="36000" bIns="46800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pPr marL="0" marR="0" lvl="0" indent="0" algn="r" defTabSz="449263" rtl="0" eaLnBrk="1" fontAlgn="base" latinLnBrk="0" hangingPunct="1">
              <a:lnSpc>
                <a:spcPct val="100000"/>
              </a:lnSpc>
              <a:spcBef>
                <a:spcPts val="20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ko-KR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rPr>
              <a:t>1</a:t>
            </a:r>
          </a:p>
        </p:txBody>
      </p:sp>
      <p:grpSp>
        <p:nvGrpSpPr>
          <p:cNvPr id="11272" name="Group 17">
            <a:extLst>
              <a:ext uri="{FF2B5EF4-FFF2-40B4-BE49-F238E27FC236}">
                <a16:creationId xmlns:a16="http://schemas.microsoft.com/office/drawing/2014/main" id="{FF45D4BA-F718-4E84-A1FD-21C1180C3181}"/>
              </a:ext>
            </a:extLst>
          </p:cNvPr>
          <p:cNvGrpSpPr>
            <a:grpSpLocks/>
          </p:cNvGrpSpPr>
          <p:nvPr/>
        </p:nvGrpSpPr>
        <p:grpSpPr bwMode="auto">
          <a:xfrm>
            <a:off x="7329805" y="5559425"/>
            <a:ext cx="2515870" cy="942975"/>
            <a:chOff x="7329805" y="5559425"/>
            <a:chExt cx="2515870" cy="942975"/>
          </a:xfrm>
        </p:grpSpPr>
        <p:sp>
          <p:nvSpPr>
            <p:cNvPr id="11294" name="Rectangle 18">
              <a:extLst>
                <a:ext uri="{FF2B5EF4-FFF2-40B4-BE49-F238E27FC236}">
                  <a16:creationId xmlns:a16="http://schemas.microsoft.com/office/drawing/2014/main" id="{702F8A78-8135-440E-8ED4-941F8A6CE9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29805" y="5559425"/>
              <a:ext cx="2515870" cy="210820"/>
            </a:xfrm>
            <a:prstGeom prst="rect">
              <a:avLst/>
            </a:prstGeom>
            <a:solidFill>
              <a:srgbClr val="7F7F7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1pPr>
              <a:lvl2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2pPr>
              <a:lvl3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3pPr>
              <a:lvl4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4pPr>
              <a:lvl5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9pPr>
            </a:lstStyle>
            <a:p>
              <a:pPr marL="0" marR="0" lvl="0" indent="0" algn="l" defTabSz="449263" rtl="0" eaLnBrk="1" fontAlgn="base" latinLnBrk="0" hangingPunct="1">
                <a:lnSpc>
                  <a:spcPct val="100000"/>
                </a:lnSpc>
                <a:spcBef>
                  <a:spcPts val="20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r>
                <a:rPr kumimoji="0" lang="en-US" altLang="ko-KR" sz="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 panose="020B0503020000020004" pitchFamily="34" charset="-127"/>
                  <a:ea typeface="맑은 고딕" panose="020B0503020000020004" pitchFamily="34" charset="-127"/>
                </a:rPr>
                <a:t>Table Information</a:t>
              </a:r>
            </a:p>
          </p:txBody>
        </p:sp>
        <p:sp>
          <p:nvSpPr>
            <p:cNvPr id="11295" name="Rectangle 19">
              <a:extLst>
                <a:ext uri="{FF2B5EF4-FFF2-40B4-BE49-F238E27FC236}">
                  <a16:creationId xmlns:a16="http://schemas.microsoft.com/office/drawing/2014/main" id="{DDEB08D4-8823-41A5-ACF8-4EC231F4D4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29805" y="5772150"/>
              <a:ext cx="645795" cy="45529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ko-K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endParaRPr>
            </a:p>
          </p:txBody>
        </p:sp>
        <p:sp>
          <p:nvSpPr>
            <p:cNvPr id="11296" name="Rectangle 20">
              <a:extLst>
                <a:ext uri="{FF2B5EF4-FFF2-40B4-BE49-F238E27FC236}">
                  <a16:creationId xmlns:a16="http://schemas.microsoft.com/office/drawing/2014/main" id="{A694A9DA-46F6-4D26-A788-5EEB71FFD8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76870" y="5772150"/>
              <a:ext cx="1868170" cy="45529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ko-K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endParaRPr>
            </a:p>
          </p:txBody>
        </p:sp>
        <p:sp>
          <p:nvSpPr>
            <p:cNvPr id="11297" name="Rectangle 21">
              <a:extLst>
                <a:ext uri="{FF2B5EF4-FFF2-40B4-BE49-F238E27FC236}">
                  <a16:creationId xmlns:a16="http://schemas.microsoft.com/office/drawing/2014/main" id="{60502524-07C2-4E8B-B2B1-4E50DDDC97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29805" y="6229350"/>
              <a:ext cx="645795" cy="2730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ko-K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endParaRPr>
            </a:p>
          </p:txBody>
        </p:sp>
        <p:sp>
          <p:nvSpPr>
            <p:cNvPr id="11298" name="Rectangle 22">
              <a:extLst>
                <a:ext uri="{FF2B5EF4-FFF2-40B4-BE49-F238E27FC236}">
                  <a16:creationId xmlns:a16="http://schemas.microsoft.com/office/drawing/2014/main" id="{224CBD6B-FCA8-49D8-A54C-7E93B8D682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76870" y="6229350"/>
              <a:ext cx="1868170" cy="2730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ko-K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endParaRPr>
            </a:p>
          </p:txBody>
        </p:sp>
        <p:sp>
          <p:nvSpPr>
            <p:cNvPr id="11299" name="Line 23">
              <a:extLst>
                <a:ext uri="{FF2B5EF4-FFF2-40B4-BE49-F238E27FC236}">
                  <a16:creationId xmlns:a16="http://schemas.microsoft.com/office/drawing/2014/main" id="{47CF2C81-CF45-4BD3-A07A-879B08B2A08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976870" y="5772150"/>
              <a:ext cx="0" cy="73025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endParaRPr>
            </a:p>
          </p:txBody>
        </p:sp>
        <p:sp>
          <p:nvSpPr>
            <p:cNvPr id="11300" name="Line 24">
              <a:extLst>
                <a:ext uri="{FF2B5EF4-FFF2-40B4-BE49-F238E27FC236}">
                  <a16:creationId xmlns:a16="http://schemas.microsoft.com/office/drawing/2014/main" id="{769C6944-5A8A-48D7-B6EB-8B97796CE71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329805" y="5772150"/>
              <a:ext cx="2515870" cy="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endParaRPr>
            </a:p>
          </p:txBody>
        </p:sp>
        <p:sp>
          <p:nvSpPr>
            <p:cNvPr id="11301" name="Line 25">
              <a:extLst>
                <a:ext uri="{FF2B5EF4-FFF2-40B4-BE49-F238E27FC236}">
                  <a16:creationId xmlns:a16="http://schemas.microsoft.com/office/drawing/2014/main" id="{44988C47-9FC4-4355-9084-66A01643F71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329805" y="6229350"/>
              <a:ext cx="2515870" cy="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endParaRPr>
            </a:p>
          </p:txBody>
        </p:sp>
        <p:sp>
          <p:nvSpPr>
            <p:cNvPr id="11302" name="Line 26">
              <a:extLst>
                <a:ext uri="{FF2B5EF4-FFF2-40B4-BE49-F238E27FC236}">
                  <a16:creationId xmlns:a16="http://schemas.microsoft.com/office/drawing/2014/main" id="{C4349503-E1DA-4666-89E7-63BDCA0619D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329805" y="5559425"/>
              <a:ext cx="0" cy="942975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endParaRPr>
            </a:p>
          </p:txBody>
        </p:sp>
        <p:sp>
          <p:nvSpPr>
            <p:cNvPr id="11303" name="Line 27">
              <a:extLst>
                <a:ext uri="{FF2B5EF4-FFF2-40B4-BE49-F238E27FC236}">
                  <a16:creationId xmlns:a16="http://schemas.microsoft.com/office/drawing/2014/main" id="{E1CDE444-DF8E-4013-8D7D-F592314C80F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846945" y="5559425"/>
              <a:ext cx="0" cy="942975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endParaRPr>
            </a:p>
          </p:txBody>
        </p:sp>
        <p:sp>
          <p:nvSpPr>
            <p:cNvPr id="11304" name="Line 28">
              <a:extLst>
                <a:ext uri="{FF2B5EF4-FFF2-40B4-BE49-F238E27FC236}">
                  <a16:creationId xmlns:a16="http://schemas.microsoft.com/office/drawing/2014/main" id="{1CB282CD-07FC-4C61-BAAE-043CD1F61EE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329805" y="5559425"/>
              <a:ext cx="2515870" cy="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endParaRPr>
            </a:p>
          </p:txBody>
        </p:sp>
        <p:sp>
          <p:nvSpPr>
            <p:cNvPr id="11305" name="Line 29">
              <a:extLst>
                <a:ext uri="{FF2B5EF4-FFF2-40B4-BE49-F238E27FC236}">
                  <a16:creationId xmlns:a16="http://schemas.microsoft.com/office/drawing/2014/main" id="{0E5CA0C2-BDB9-4A85-91E9-F14963608B2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329805" y="6503670"/>
              <a:ext cx="2515870" cy="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endParaRP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1043305" y="640080"/>
            <a:ext cx="1511935" cy="21526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rPr>
              <a:t>수강신청 사이트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rPr>
              <a:t>(KOSMO)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6739255" y="641985"/>
            <a:ext cx="590550" cy="21526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rPr>
              <a:t>1.0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8194040" y="641985"/>
            <a:ext cx="1652905" cy="21526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rPr>
              <a:t>유세종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8194040" y="862330"/>
            <a:ext cx="1651635" cy="21526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rPr>
              <a:t>2020-04-14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sp>
        <p:nvSpPr>
          <p:cNvPr id="61" name="Text Box 3">
            <a:extLst>
              <a:ext uri="{FF2B5EF4-FFF2-40B4-BE49-F238E27FC236}">
                <a16:creationId xmlns:a16="http://schemas.microsoft.com/office/drawing/2014/main" id="{6D0588B0-553D-47A2-BF61-FDF7EF682B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3305" y="919480"/>
            <a:ext cx="1511935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6000" rIns="36000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pPr marL="0" marR="0" lvl="0" indent="0" algn="ctr" defTabSz="449263" rtl="0" eaLnBrk="1" fontAlgn="base" latinLnBrk="0" hangingPunct="1">
              <a:lnSpc>
                <a:spcPct val="100000"/>
              </a:lnSpc>
              <a:spcBef>
                <a:spcPts val="200"/>
              </a:spcBef>
              <a:spcAft>
                <a:spcPct val="0"/>
              </a:spcAft>
              <a:buClrTx/>
              <a:buSzPct val="100000"/>
              <a:buFont typeface="Times New Roman" panose="02020603050405020304" pitchFamily="18" charset="0"/>
              <a:buNone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/>
            </a:pP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rPr>
              <a:t>강사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rPr>
              <a:t>/</a:t>
            </a: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rPr>
              <a:t>학습관리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rPr>
              <a:t>/</a:t>
            </a: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rPr>
              <a:t>설문결과</a:t>
            </a:r>
            <a:endParaRPr kumimoji="0" lang="ko-KR" altLang="ko-KR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</a:endParaRPr>
          </a:p>
          <a:p>
            <a:pPr marL="0" marR="0" lvl="0" indent="0" algn="ctr" defTabSz="449263" rtl="0" eaLnBrk="1" fontAlgn="base" latinLnBrk="0" hangingPunct="1">
              <a:lnSpc>
                <a:spcPct val="100000"/>
              </a:lnSpc>
              <a:spcBef>
                <a:spcPts val="20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/>
            </a:pPr>
            <a:endParaRPr kumimoji="0" lang="ko-KR" altLang="ko-KR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306" y="1077595"/>
            <a:ext cx="5821446" cy="238914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926" y="3377365"/>
            <a:ext cx="5964205" cy="2975320"/>
          </a:xfrm>
          <a:prstGeom prst="rect">
            <a:avLst/>
          </a:prstGeom>
        </p:spPr>
      </p:pic>
      <p:sp>
        <p:nvSpPr>
          <p:cNvPr id="48" name="타원 47"/>
          <p:cNvSpPr/>
          <p:nvPr/>
        </p:nvSpPr>
        <p:spPr bwMode="auto">
          <a:xfrm>
            <a:off x="1589459" y="1423035"/>
            <a:ext cx="166370" cy="161925"/>
          </a:xfrm>
          <a:prstGeom prst="ellipse">
            <a:avLst/>
          </a:prstGeom>
          <a:solidFill>
            <a:srgbClr val="FF0000">
              <a:alpha val="44000"/>
            </a:srgbClr>
          </a:solidFill>
          <a:ln w="9525" cap="flat" cmpd="sng" algn="ctr">
            <a:solidFill>
              <a:schemeClr val="accent1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9" name="타원 48"/>
          <p:cNvSpPr/>
          <p:nvPr/>
        </p:nvSpPr>
        <p:spPr bwMode="auto">
          <a:xfrm>
            <a:off x="2289498" y="3690975"/>
            <a:ext cx="166370" cy="161925"/>
          </a:xfrm>
          <a:prstGeom prst="ellipse">
            <a:avLst/>
          </a:prstGeom>
          <a:solidFill>
            <a:srgbClr val="FF0000">
              <a:alpha val="44000"/>
            </a:srgbClr>
          </a:solidFill>
          <a:ln w="9525" cap="flat" cmpd="sng" algn="ctr">
            <a:solidFill>
              <a:schemeClr val="accent1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r>
              <a:rPr lang="en-US" altLang="ko-KR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9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7E093C96-5221-4474-B208-CA1B20DA13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813" y="1428555"/>
            <a:ext cx="6519812" cy="4342008"/>
          </a:xfrm>
          <a:prstGeom prst="rect">
            <a:avLst/>
          </a:prstGeom>
        </p:spPr>
      </p:pic>
      <p:sp>
        <p:nvSpPr>
          <p:cNvPr id="8193" name="Text Box 1">
            <a:extLst>
              <a:ext uri="{FF2B5EF4-FFF2-40B4-BE49-F238E27FC236}">
                <a16:creationId xmlns:a16="http://schemas.microsoft.com/office/drawing/2014/main" id="{A3ADCBFF-7D42-4637-8DF6-73053A262C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975" y="1588"/>
            <a:ext cx="3457575" cy="346075"/>
          </a:xfrm>
          <a:prstGeom prst="rect">
            <a:avLst/>
          </a:prstGeom>
          <a:noFill/>
          <a:ln>
            <a:noFill/>
          </a:ln>
          <a:effectLst/>
        </p:spPr>
        <p:txBody>
          <a:bodyPr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marL="0" marR="0" lvl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HY견고딕" panose="02030600000101010101" pitchFamily="18" charset="-127"/>
                <a:ea typeface="맑은 고딕" panose="020B0503020000020004" pitchFamily="50" charset="-127"/>
              </a:rPr>
              <a:t>LMS</a:t>
            </a:r>
          </a:p>
        </p:txBody>
      </p:sp>
      <p:sp>
        <p:nvSpPr>
          <p:cNvPr id="11268" name="Text Box 3">
            <a:extLst>
              <a:ext uri="{FF2B5EF4-FFF2-40B4-BE49-F238E27FC236}">
                <a16:creationId xmlns:a16="http://schemas.microsoft.com/office/drawing/2014/main" id="{6D0588B0-553D-47A2-BF61-FDF7EF682B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87713" y="633413"/>
            <a:ext cx="2879725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6000" rIns="36000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pPr marL="0" marR="0" lvl="0" indent="0" algn="ctr" defTabSz="449263" rtl="0" eaLnBrk="1" fontAlgn="base" latinLnBrk="0" hangingPunct="1">
              <a:lnSpc>
                <a:spcPct val="100000"/>
              </a:lnSpc>
              <a:spcBef>
                <a:spcPts val="20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/>
            </a:pP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rPr>
              <a:t>학습관리 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rPr>
              <a:t>/ </a:t>
            </a: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rPr>
              <a:t>과제관리 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rPr>
              <a:t>/ </a:t>
            </a: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rPr>
              <a:t>목록</a:t>
            </a:r>
            <a:endParaRPr kumimoji="0" lang="ko-KR" altLang="ko-KR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grpSp>
        <p:nvGrpSpPr>
          <p:cNvPr id="11270" name="Group 5">
            <a:extLst>
              <a:ext uri="{FF2B5EF4-FFF2-40B4-BE49-F238E27FC236}">
                <a16:creationId xmlns:a16="http://schemas.microsoft.com/office/drawing/2014/main" id="{48B4170D-42BA-43C1-87C3-776FD5901F7A}"/>
              </a:ext>
            </a:extLst>
          </p:cNvPr>
          <p:cNvGrpSpPr>
            <a:grpSpLocks/>
          </p:cNvGrpSpPr>
          <p:nvPr/>
        </p:nvGrpSpPr>
        <p:grpSpPr bwMode="auto">
          <a:xfrm>
            <a:off x="7329488" y="1309688"/>
            <a:ext cx="2508250" cy="1397000"/>
            <a:chOff x="4617" y="825"/>
            <a:chExt cx="1580" cy="880"/>
          </a:xfrm>
        </p:grpSpPr>
        <p:sp>
          <p:nvSpPr>
            <p:cNvPr id="11306" name="Rectangle 6">
              <a:extLst>
                <a:ext uri="{FF2B5EF4-FFF2-40B4-BE49-F238E27FC236}">
                  <a16:creationId xmlns:a16="http://schemas.microsoft.com/office/drawing/2014/main" id="{B022D5AE-8035-4C22-BCF5-879C13FC97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7" y="825"/>
              <a:ext cx="159" cy="448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rIns="0" anchor="ctr"/>
            <a:lstStyle>
              <a:lvl1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1pPr>
              <a:lvl2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2pPr>
              <a:lvl3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3pPr>
              <a:lvl4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4pPr>
              <a:lvl5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9pPr>
            </a:lstStyle>
            <a:p>
              <a:pPr marL="0" marR="0" lvl="0" indent="0" algn="ctr" defTabSz="449263" rtl="0" eaLnBrk="1" fontAlgn="base" latinLnBrk="0" hangingPunct="1">
                <a:lnSpc>
                  <a:spcPct val="100000"/>
                </a:lnSpc>
                <a:spcBef>
                  <a:spcPts val="20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r>
                <a:rPr kumimoji="0" lang="en-US" altLang="ko-KR" sz="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34" charset="-127"/>
                  <a:ea typeface="맑은 고딕" panose="020B0503020000020004" pitchFamily="34" charset="-127"/>
                </a:rPr>
                <a:t>1</a:t>
              </a:r>
            </a:p>
          </p:txBody>
        </p:sp>
        <p:sp>
          <p:nvSpPr>
            <p:cNvPr id="11307" name="Rectangle 7">
              <a:extLst>
                <a:ext uri="{FF2B5EF4-FFF2-40B4-BE49-F238E27FC236}">
                  <a16:creationId xmlns:a16="http://schemas.microsoft.com/office/drawing/2014/main" id="{F947E815-D647-4450-8A7B-82A9D6FF42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77" y="825"/>
              <a:ext cx="1420" cy="4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1pPr>
              <a:lvl2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2pPr>
              <a:lvl3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3pPr>
              <a:lvl4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4pPr>
              <a:lvl5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9pPr>
            </a:lstStyle>
            <a:p>
              <a:pPr marL="0" marR="0" lvl="0" indent="0" algn="l" defTabSz="449263" rtl="0" eaLnBrk="1" fontAlgn="base" latinLnBrk="0" hangingPunct="1">
                <a:lnSpc>
                  <a:spcPct val="100000"/>
                </a:lnSpc>
                <a:spcBef>
                  <a:spcPts val="20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r>
                <a:rPr kumimoji="0" lang="ko-KR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34" charset="-127"/>
                  <a:ea typeface="맑은 고딕" panose="020B0503020000020004" pitchFamily="34" charset="-127"/>
                </a:rPr>
                <a:t>과제등록 화면</a:t>
              </a:r>
              <a:r>
                <a:rPr kumimoji="0" lang="en-US" altLang="ko-KR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34" charset="-127"/>
                  <a:ea typeface="맑은 고딕" panose="020B0503020000020004" pitchFamily="34" charset="-127"/>
                </a:rPr>
                <a:t> / </a:t>
              </a:r>
              <a:r>
                <a:rPr kumimoji="0" lang="ko-KR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34" charset="-127"/>
                  <a:ea typeface="맑은 고딕" panose="020B0503020000020004" pitchFamily="34" charset="-127"/>
                </a:rPr>
                <a:t>강사는 과제등록가능</a:t>
              </a:r>
              <a:endPara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endParaRPr>
            </a:p>
          </p:txBody>
        </p:sp>
        <p:sp>
          <p:nvSpPr>
            <p:cNvPr id="11308" name="Rectangle 8">
              <a:extLst>
                <a:ext uri="{FF2B5EF4-FFF2-40B4-BE49-F238E27FC236}">
                  <a16:creationId xmlns:a16="http://schemas.microsoft.com/office/drawing/2014/main" id="{AE187F4E-90A8-4BF3-9656-780292BAE5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7" y="1274"/>
              <a:ext cx="159" cy="431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rIns="0" anchor="ctr"/>
            <a:lstStyle>
              <a:lvl1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1pPr>
              <a:lvl2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2pPr>
              <a:lvl3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3pPr>
              <a:lvl4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4pPr>
              <a:lvl5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9pPr>
            </a:lstStyle>
            <a:p>
              <a:pPr marL="0" marR="0" lvl="0" indent="0" algn="ctr" defTabSz="449263" rtl="0" eaLnBrk="1" fontAlgn="base" latinLnBrk="0" hangingPunct="1">
                <a:lnSpc>
                  <a:spcPct val="100000"/>
                </a:lnSpc>
                <a:spcBef>
                  <a:spcPts val="20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r>
                <a:rPr kumimoji="0" lang="en-US" altLang="ko-KR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34" charset="-127"/>
                  <a:ea typeface="맑은 고딕" panose="020B0503020000020004" pitchFamily="34" charset="-127"/>
                </a:rPr>
                <a:t>	2</a:t>
              </a:r>
            </a:p>
          </p:txBody>
        </p:sp>
        <p:sp>
          <p:nvSpPr>
            <p:cNvPr id="11309" name="Rectangle 9">
              <a:extLst>
                <a:ext uri="{FF2B5EF4-FFF2-40B4-BE49-F238E27FC236}">
                  <a16:creationId xmlns:a16="http://schemas.microsoft.com/office/drawing/2014/main" id="{430B0957-A276-441C-A7CA-FB0B430E81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77" y="1274"/>
              <a:ext cx="1420" cy="4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1pPr>
              <a:lvl2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2pPr>
              <a:lvl3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3pPr>
              <a:lvl4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4pPr>
              <a:lvl5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9pPr>
            </a:lstStyle>
            <a:p>
              <a:pPr marL="0" marR="0" lvl="0" indent="0" algn="l" defTabSz="449263" rtl="0" eaLnBrk="1" fontAlgn="base" latinLnBrk="0" hangingPunct="1">
                <a:lnSpc>
                  <a:spcPct val="100000"/>
                </a:lnSpc>
                <a:spcBef>
                  <a:spcPts val="20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endPara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endParaRPr>
            </a:p>
          </p:txBody>
        </p:sp>
        <p:sp>
          <p:nvSpPr>
            <p:cNvPr id="11310" name="Line 10">
              <a:extLst>
                <a:ext uri="{FF2B5EF4-FFF2-40B4-BE49-F238E27FC236}">
                  <a16:creationId xmlns:a16="http://schemas.microsoft.com/office/drawing/2014/main" id="{D90BD6D3-AAF0-43DE-BF61-FFB1A35F952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77" y="825"/>
              <a:ext cx="0" cy="88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endParaRPr>
            </a:p>
          </p:txBody>
        </p:sp>
        <p:sp>
          <p:nvSpPr>
            <p:cNvPr id="11311" name="Line 11">
              <a:extLst>
                <a:ext uri="{FF2B5EF4-FFF2-40B4-BE49-F238E27FC236}">
                  <a16:creationId xmlns:a16="http://schemas.microsoft.com/office/drawing/2014/main" id="{DBBB8555-D9AA-4839-BE12-5862D5F2CF1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17" y="1274"/>
              <a:ext cx="1580" cy="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endParaRPr>
            </a:p>
          </p:txBody>
        </p:sp>
        <p:sp>
          <p:nvSpPr>
            <p:cNvPr id="11312" name="Line 12">
              <a:extLst>
                <a:ext uri="{FF2B5EF4-FFF2-40B4-BE49-F238E27FC236}">
                  <a16:creationId xmlns:a16="http://schemas.microsoft.com/office/drawing/2014/main" id="{50210B27-5266-47D2-A07F-FBB0DF3AEB9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17" y="825"/>
              <a:ext cx="0" cy="88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endParaRPr>
            </a:p>
          </p:txBody>
        </p:sp>
        <p:sp>
          <p:nvSpPr>
            <p:cNvPr id="11313" name="Line 13">
              <a:extLst>
                <a:ext uri="{FF2B5EF4-FFF2-40B4-BE49-F238E27FC236}">
                  <a16:creationId xmlns:a16="http://schemas.microsoft.com/office/drawing/2014/main" id="{A012D689-5D2F-4F6A-AA11-DF1237C4F5F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198" y="825"/>
              <a:ext cx="0" cy="88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endParaRPr>
            </a:p>
          </p:txBody>
        </p:sp>
        <p:sp>
          <p:nvSpPr>
            <p:cNvPr id="11314" name="Line 14">
              <a:extLst>
                <a:ext uri="{FF2B5EF4-FFF2-40B4-BE49-F238E27FC236}">
                  <a16:creationId xmlns:a16="http://schemas.microsoft.com/office/drawing/2014/main" id="{90EBB9F9-356B-4908-B6AD-029668E0608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17" y="825"/>
              <a:ext cx="1580" cy="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endParaRPr>
            </a:p>
          </p:txBody>
        </p:sp>
        <p:sp>
          <p:nvSpPr>
            <p:cNvPr id="11315" name="Line 15">
              <a:extLst>
                <a:ext uri="{FF2B5EF4-FFF2-40B4-BE49-F238E27FC236}">
                  <a16:creationId xmlns:a16="http://schemas.microsoft.com/office/drawing/2014/main" id="{5047868E-1AD5-4898-817E-FDACC5E1D81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17" y="1706"/>
              <a:ext cx="1580" cy="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endParaRPr>
            </a:p>
          </p:txBody>
        </p:sp>
      </p:grpSp>
      <p:sp>
        <p:nvSpPr>
          <p:cNvPr id="11271" name="Text Box 16">
            <a:extLst>
              <a:ext uri="{FF2B5EF4-FFF2-40B4-BE49-F238E27FC236}">
                <a16:creationId xmlns:a16="http://schemas.microsoft.com/office/drawing/2014/main" id="{C7036C99-7483-47E5-8923-F56A86471E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38938" y="857250"/>
            <a:ext cx="857250" cy="214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6000" tIns="46800" rIns="36000" bIns="46800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pPr marL="0" marR="0" lvl="0" indent="0" algn="r" defTabSz="449263" rtl="0" eaLnBrk="1" fontAlgn="base" latinLnBrk="0" hangingPunct="1">
              <a:lnSpc>
                <a:spcPct val="100000"/>
              </a:lnSpc>
              <a:spcBef>
                <a:spcPts val="20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ko-KR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rPr>
              <a:t>1</a:t>
            </a:r>
          </a:p>
        </p:txBody>
      </p:sp>
      <p:grpSp>
        <p:nvGrpSpPr>
          <p:cNvPr id="11273" name="Group 30">
            <a:extLst>
              <a:ext uri="{FF2B5EF4-FFF2-40B4-BE49-F238E27FC236}">
                <a16:creationId xmlns:a16="http://schemas.microsoft.com/office/drawing/2014/main" id="{A6531AEF-A62B-4428-B660-DE6ACFC03D1C}"/>
              </a:ext>
            </a:extLst>
          </p:cNvPr>
          <p:cNvGrpSpPr>
            <a:grpSpLocks/>
          </p:cNvGrpSpPr>
          <p:nvPr/>
        </p:nvGrpSpPr>
        <p:grpSpPr bwMode="auto">
          <a:xfrm>
            <a:off x="7337426" y="2708277"/>
            <a:ext cx="2513013" cy="692151"/>
            <a:chOff x="4622" y="1706"/>
            <a:chExt cx="1583" cy="436"/>
          </a:xfrm>
        </p:grpSpPr>
        <p:sp>
          <p:nvSpPr>
            <p:cNvPr id="11287" name="Rectangle 31">
              <a:extLst>
                <a:ext uri="{FF2B5EF4-FFF2-40B4-BE49-F238E27FC236}">
                  <a16:creationId xmlns:a16="http://schemas.microsoft.com/office/drawing/2014/main" id="{5400382E-EDC5-416A-B08A-FEB73B4FF6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0" y="1706"/>
              <a:ext cx="159" cy="431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rIns="0" anchor="ctr"/>
            <a:lstStyle>
              <a:lvl1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1pPr>
              <a:lvl2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2pPr>
              <a:lvl3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3pPr>
              <a:lvl4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4pPr>
              <a:lvl5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9pPr>
            </a:lstStyle>
            <a:p>
              <a:pPr marL="0" marR="0" lvl="0" indent="0" algn="ctr" defTabSz="449263" rtl="0" eaLnBrk="1" fontAlgn="base" latinLnBrk="0" hangingPunct="1">
                <a:lnSpc>
                  <a:spcPct val="100000"/>
                </a:lnSpc>
                <a:spcBef>
                  <a:spcPts val="20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r>
                <a:rPr kumimoji="0" lang="en-US" altLang="ko-KR" sz="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34" charset="-127"/>
                  <a:ea typeface="맑은 고딕" panose="020B0503020000020004" pitchFamily="34" charset="-127"/>
                </a:rPr>
                <a:t>3</a:t>
              </a:r>
            </a:p>
          </p:txBody>
        </p:sp>
        <p:sp>
          <p:nvSpPr>
            <p:cNvPr id="11288" name="Rectangle 32">
              <a:extLst>
                <a:ext uri="{FF2B5EF4-FFF2-40B4-BE49-F238E27FC236}">
                  <a16:creationId xmlns:a16="http://schemas.microsoft.com/office/drawing/2014/main" id="{30AF548C-B16B-4089-94A1-F2D327E7BE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85" y="1711"/>
              <a:ext cx="1420" cy="4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1pPr>
              <a:lvl2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2pPr>
              <a:lvl3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3pPr>
              <a:lvl4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4pPr>
              <a:lvl5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9pPr>
            </a:lstStyle>
            <a:p>
              <a:pPr marL="0" marR="0" lvl="0" indent="0" algn="l" defTabSz="449263" rtl="0" eaLnBrk="1" fontAlgn="base" latinLnBrk="0" hangingPunct="1">
                <a:lnSpc>
                  <a:spcPct val="100000"/>
                </a:lnSpc>
                <a:spcBef>
                  <a:spcPts val="20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r>
                <a:rPr kumimoji="0" lang="ko-KR" alt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34" charset="-127"/>
                  <a:ea typeface="맑은 고딕" panose="020B0503020000020004" pitchFamily="34" charset="-127"/>
                </a:rPr>
                <a:t>수정버튼 </a:t>
              </a:r>
              <a:r>
                <a:rPr kumimoji="0" lang="ko-KR" altLang="en-US" sz="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34" charset="-127"/>
                  <a:ea typeface="맑은 고딕" panose="020B0503020000020004" pitchFamily="34" charset="-127"/>
                </a:rPr>
                <a:t>클릭시</a:t>
              </a:r>
              <a:r>
                <a:rPr kumimoji="0" lang="ko-KR" alt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34" charset="-127"/>
                  <a:ea typeface="맑은 고딕" panose="020B0503020000020004" pitchFamily="34" charset="-127"/>
                </a:rPr>
                <a:t> </a:t>
              </a:r>
              <a:r>
                <a:rPr kumimoji="0" lang="ko-KR" altLang="en-US" sz="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34" charset="-127"/>
                  <a:ea typeface="맑은 고딕" panose="020B0503020000020004" pitchFamily="34" charset="-127"/>
                </a:rPr>
                <a:t>모달창으로</a:t>
              </a:r>
              <a:r>
                <a:rPr kumimoji="0" lang="ko-KR" alt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34" charset="-127"/>
                  <a:ea typeface="맑은 고딕" panose="020B0503020000020004" pitchFamily="34" charset="-127"/>
                </a:rPr>
                <a:t> 출력</a:t>
              </a:r>
              <a:endParaRPr kumimoji="0" lang="ko-KR" altLang="ko-KR" sz="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endParaRPr>
            </a:p>
          </p:txBody>
        </p:sp>
        <p:sp>
          <p:nvSpPr>
            <p:cNvPr id="11289" name="Line 33">
              <a:extLst>
                <a:ext uri="{FF2B5EF4-FFF2-40B4-BE49-F238E27FC236}">
                  <a16:creationId xmlns:a16="http://schemas.microsoft.com/office/drawing/2014/main" id="{CD2F4382-FF72-4EB3-9674-F7DEEE0CC57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82" y="1706"/>
              <a:ext cx="0" cy="431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endParaRPr>
            </a:p>
          </p:txBody>
        </p:sp>
        <p:sp>
          <p:nvSpPr>
            <p:cNvPr id="11290" name="Line 34">
              <a:extLst>
                <a:ext uri="{FF2B5EF4-FFF2-40B4-BE49-F238E27FC236}">
                  <a16:creationId xmlns:a16="http://schemas.microsoft.com/office/drawing/2014/main" id="{82EE8D45-4D49-41A7-AA04-2C7D431030B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22" y="1706"/>
              <a:ext cx="0" cy="431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endParaRPr>
            </a:p>
          </p:txBody>
        </p:sp>
        <p:sp>
          <p:nvSpPr>
            <p:cNvPr id="11291" name="Line 35">
              <a:extLst>
                <a:ext uri="{FF2B5EF4-FFF2-40B4-BE49-F238E27FC236}">
                  <a16:creationId xmlns:a16="http://schemas.microsoft.com/office/drawing/2014/main" id="{C6FF2D21-C685-4FFA-9068-EBE3929ABB3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203" y="1706"/>
              <a:ext cx="0" cy="431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endParaRPr>
            </a:p>
          </p:txBody>
        </p:sp>
        <p:sp>
          <p:nvSpPr>
            <p:cNvPr id="11292" name="Line 36">
              <a:extLst>
                <a:ext uri="{FF2B5EF4-FFF2-40B4-BE49-F238E27FC236}">
                  <a16:creationId xmlns:a16="http://schemas.microsoft.com/office/drawing/2014/main" id="{2EC18AA2-40EF-4901-B6C7-DE5ABF3304E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22" y="1706"/>
              <a:ext cx="1580" cy="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endParaRPr>
            </a:p>
          </p:txBody>
        </p:sp>
        <p:sp>
          <p:nvSpPr>
            <p:cNvPr id="11293" name="Line 37">
              <a:extLst>
                <a:ext uri="{FF2B5EF4-FFF2-40B4-BE49-F238E27FC236}">
                  <a16:creationId xmlns:a16="http://schemas.microsoft.com/office/drawing/2014/main" id="{339754C5-7D60-4F80-9C34-9FCF4D48302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22" y="2138"/>
              <a:ext cx="1580" cy="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endParaRP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1042993" y="639991"/>
            <a:ext cx="1512168" cy="21544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rPr>
              <a:t>수강신청 사이트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rPr>
              <a:t>(KOSMO)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6738938" y="641806"/>
            <a:ext cx="590550" cy="21544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rPr>
              <a:t>1.0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8194153" y="641806"/>
            <a:ext cx="1653109" cy="21544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rPr>
              <a:t>김태균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8194153" y="862013"/>
            <a:ext cx="1651522" cy="21544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sp>
        <p:nvSpPr>
          <p:cNvPr id="61" name="Text Box 3">
            <a:extLst>
              <a:ext uri="{FF2B5EF4-FFF2-40B4-BE49-F238E27FC236}">
                <a16:creationId xmlns:a16="http://schemas.microsoft.com/office/drawing/2014/main" id="{6D0588B0-553D-47A2-BF61-FDF7EF682B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2993" y="851839"/>
            <a:ext cx="1512168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6000" rIns="36000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pPr marL="0" marR="0" lvl="0" indent="0" algn="ctr" defTabSz="449263" rtl="0" eaLnBrk="1" fontAlgn="base" latinLnBrk="0" hangingPunct="1">
              <a:lnSpc>
                <a:spcPct val="100000"/>
              </a:lnSpc>
              <a:spcBef>
                <a:spcPts val="20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/>
            </a:pP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rPr>
              <a:t>강사</a:t>
            </a:r>
            <a:endParaRPr kumimoji="0" lang="ko-KR" altLang="ko-KR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sp>
        <p:nvSpPr>
          <p:cNvPr id="67" name="타원 66"/>
          <p:cNvSpPr/>
          <p:nvPr/>
        </p:nvSpPr>
        <p:spPr bwMode="auto">
          <a:xfrm>
            <a:off x="5761945" y="1862017"/>
            <a:ext cx="166385" cy="161776"/>
          </a:xfrm>
          <a:prstGeom prst="ellipse">
            <a:avLst/>
          </a:prstGeom>
          <a:solidFill>
            <a:srgbClr val="FF0000">
              <a:alpha val="44000"/>
            </a:srgbClr>
          </a:solidFill>
          <a:ln w="9525" cap="flat" cmpd="sng" algn="ctr">
            <a:solidFill>
              <a:schemeClr val="accent1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E8AEA351-DD91-4A4A-989C-E6454CBED48C}"/>
              </a:ext>
            </a:extLst>
          </p:cNvPr>
          <p:cNvSpPr/>
          <p:nvPr/>
        </p:nvSpPr>
        <p:spPr bwMode="auto">
          <a:xfrm>
            <a:off x="1425402" y="2706688"/>
            <a:ext cx="166385" cy="161776"/>
          </a:xfrm>
          <a:prstGeom prst="ellipse">
            <a:avLst/>
          </a:prstGeom>
          <a:solidFill>
            <a:srgbClr val="FF0000">
              <a:alpha val="44000"/>
            </a:srgbClr>
          </a:solidFill>
          <a:ln w="9525" cap="flat" cmpd="sng" algn="ctr">
            <a:solidFill>
              <a:schemeClr val="accent1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6CC07B4-0E4C-4049-94B2-E1C5FBDBB48F}"/>
              </a:ext>
            </a:extLst>
          </p:cNvPr>
          <p:cNvSpPr/>
          <p:nvPr/>
        </p:nvSpPr>
        <p:spPr>
          <a:xfrm>
            <a:off x="7558946" y="2062916"/>
            <a:ext cx="2270855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rPr>
              <a:t>강의명</a:t>
            </a: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rPr>
              <a:t> </a:t>
            </a:r>
            <a:r>
              <a:rPr kumimoji="0" lang="ko-KR" altLang="en-US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rPr>
              <a:t>클릭시</a:t>
            </a: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rPr>
              <a:t> 과제제출한 학생 조회 가능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B74DBB1F-F5BA-4B8A-B48F-CA82E6B5E33B}"/>
              </a:ext>
            </a:extLst>
          </p:cNvPr>
          <p:cNvSpPr/>
          <p:nvPr/>
        </p:nvSpPr>
        <p:spPr bwMode="auto">
          <a:xfrm>
            <a:off x="6162184" y="2712856"/>
            <a:ext cx="166385" cy="161776"/>
          </a:xfrm>
          <a:prstGeom prst="ellipse">
            <a:avLst/>
          </a:prstGeom>
          <a:solidFill>
            <a:srgbClr val="FF0000">
              <a:alpha val="44000"/>
            </a:srgbClr>
          </a:solidFill>
          <a:ln w="9525" cap="flat" cmpd="sng" algn="ctr">
            <a:solidFill>
              <a:schemeClr val="accent1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A36E22AC-8440-4789-A733-3CB764A102C0}"/>
              </a:ext>
            </a:extLst>
          </p:cNvPr>
          <p:cNvSpPr/>
          <p:nvPr/>
        </p:nvSpPr>
        <p:spPr bwMode="auto">
          <a:xfrm>
            <a:off x="2721546" y="4869160"/>
            <a:ext cx="166385" cy="161776"/>
          </a:xfrm>
          <a:prstGeom prst="ellipse">
            <a:avLst/>
          </a:prstGeom>
          <a:solidFill>
            <a:srgbClr val="FF0000">
              <a:alpha val="44000"/>
            </a:srgbClr>
          </a:solidFill>
          <a:ln w="9525" cap="flat" cmpd="sng" algn="ctr">
            <a:solidFill>
              <a:schemeClr val="accent1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49" name="Group 30">
            <a:extLst>
              <a:ext uri="{FF2B5EF4-FFF2-40B4-BE49-F238E27FC236}">
                <a16:creationId xmlns:a16="http://schemas.microsoft.com/office/drawing/2014/main" id="{70A4AC6B-28FE-470C-89FE-524ADB876D7D}"/>
              </a:ext>
            </a:extLst>
          </p:cNvPr>
          <p:cNvGrpSpPr>
            <a:grpSpLocks/>
          </p:cNvGrpSpPr>
          <p:nvPr/>
        </p:nvGrpSpPr>
        <p:grpSpPr bwMode="auto">
          <a:xfrm>
            <a:off x="7330058" y="3394073"/>
            <a:ext cx="2508250" cy="684213"/>
            <a:chOff x="4622" y="1706"/>
            <a:chExt cx="1580" cy="431"/>
          </a:xfrm>
        </p:grpSpPr>
        <p:sp>
          <p:nvSpPr>
            <p:cNvPr id="50" name="Rectangle 31">
              <a:extLst>
                <a:ext uri="{FF2B5EF4-FFF2-40B4-BE49-F238E27FC236}">
                  <a16:creationId xmlns:a16="http://schemas.microsoft.com/office/drawing/2014/main" id="{274C0BF9-246A-416E-9017-98947C3C80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2" y="1706"/>
              <a:ext cx="159" cy="431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rIns="0" anchor="ctr"/>
            <a:lstStyle>
              <a:lvl1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1pPr>
              <a:lvl2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2pPr>
              <a:lvl3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3pPr>
              <a:lvl4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4pPr>
              <a:lvl5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9pPr>
            </a:lstStyle>
            <a:p>
              <a:pPr marL="0" marR="0" lvl="0" indent="0" algn="ctr" defTabSz="449263" rtl="0" eaLnBrk="1" fontAlgn="base" latinLnBrk="0" hangingPunct="1">
                <a:lnSpc>
                  <a:spcPct val="100000"/>
                </a:lnSpc>
                <a:spcBef>
                  <a:spcPts val="20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r>
                <a:rPr kumimoji="0" lang="en-US" altLang="ko-KR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34" charset="-127"/>
                  <a:ea typeface="맑은 고딕" panose="020B0503020000020004" pitchFamily="34" charset="-127"/>
                </a:rPr>
                <a:t>4</a:t>
              </a:r>
            </a:p>
          </p:txBody>
        </p:sp>
        <p:sp>
          <p:nvSpPr>
            <p:cNvPr id="51" name="Rectangle 32">
              <a:extLst>
                <a:ext uri="{FF2B5EF4-FFF2-40B4-BE49-F238E27FC236}">
                  <a16:creationId xmlns:a16="http://schemas.microsoft.com/office/drawing/2014/main" id="{C42C631B-F69F-4D79-A50F-27DBDD0760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82" y="1706"/>
              <a:ext cx="1420" cy="4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1pPr>
              <a:lvl2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2pPr>
              <a:lvl3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3pPr>
              <a:lvl4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4pPr>
              <a:lvl5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9pPr>
            </a:lstStyle>
            <a:p>
              <a:pPr marL="0" marR="0" lvl="0" indent="0" algn="l" defTabSz="449263" rtl="0" eaLnBrk="1" fontAlgn="base" latinLnBrk="0" hangingPunct="1">
                <a:lnSpc>
                  <a:spcPct val="100000"/>
                </a:lnSpc>
                <a:spcBef>
                  <a:spcPts val="20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r>
                <a:rPr kumimoji="0" lang="ko-KR" alt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34" charset="-127"/>
                  <a:ea typeface="맑은 고딕" panose="020B0503020000020004" pitchFamily="34" charset="-127"/>
                </a:rPr>
                <a:t>파일명 </a:t>
              </a:r>
              <a:r>
                <a:rPr kumimoji="0" lang="ko-KR" altLang="en-US" sz="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34" charset="-127"/>
                  <a:ea typeface="맑은 고딕" panose="020B0503020000020004" pitchFamily="34" charset="-127"/>
                </a:rPr>
                <a:t>클릭시</a:t>
              </a:r>
              <a:r>
                <a:rPr kumimoji="0" lang="ko-KR" alt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34" charset="-127"/>
                  <a:ea typeface="맑은 고딕" panose="020B0503020000020004" pitchFamily="34" charset="-127"/>
                </a:rPr>
                <a:t> 파일다운로드 활성화</a:t>
              </a:r>
              <a:endParaRPr kumimoji="0" lang="ko-KR" altLang="ko-KR" sz="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endParaRPr>
            </a:p>
          </p:txBody>
        </p:sp>
        <p:sp>
          <p:nvSpPr>
            <p:cNvPr id="52" name="Line 33">
              <a:extLst>
                <a:ext uri="{FF2B5EF4-FFF2-40B4-BE49-F238E27FC236}">
                  <a16:creationId xmlns:a16="http://schemas.microsoft.com/office/drawing/2014/main" id="{1B94A478-877B-44FC-A9D7-5944C2B89A6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82" y="1706"/>
              <a:ext cx="0" cy="431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endParaRPr>
            </a:p>
          </p:txBody>
        </p:sp>
        <p:sp>
          <p:nvSpPr>
            <p:cNvPr id="53" name="Line 34">
              <a:extLst>
                <a:ext uri="{FF2B5EF4-FFF2-40B4-BE49-F238E27FC236}">
                  <a16:creationId xmlns:a16="http://schemas.microsoft.com/office/drawing/2014/main" id="{084F4631-8F4B-4456-8128-E4442510E7F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22" y="1706"/>
              <a:ext cx="0" cy="431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endParaRPr>
            </a:p>
          </p:txBody>
        </p:sp>
        <p:sp>
          <p:nvSpPr>
            <p:cNvPr id="54" name="Line 35">
              <a:extLst>
                <a:ext uri="{FF2B5EF4-FFF2-40B4-BE49-F238E27FC236}">
                  <a16:creationId xmlns:a16="http://schemas.microsoft.com/office/drawing/2014/main" id="{4811D199-1BE1-4636-8354-D80AFFFB077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203" y="1706"/>
              <a:ext cx="0" cy="431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endParaRPr>
            </a:p>
          </p:txBody>
        </p:sp>
        <p:sp>
          <p:nvSpPr>
            <p:cNvPr id="55" name="Line 36">
              <a:extLst>
                <a:ext uri="{FF2B5EF4-FFF2-40B4-BE49-F238E27FC236}">
                  <a16:creationId xmlns:a16="http://schemas.microsoft.com/office/drawing/2014/main" id="{E23699E8-3762-45B5-ADAC-6B0F23F92C7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22" y="1706"/>
              <a:ext cx="1580" cy="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endParaRPr>
            </a:p>
          </p:txBody>
        </p:sp>
        <p:sp>
          <p:nvSpPr>
            <p:cNvPr id="59" name="Line 37">
              <a:extLst>
                <a:ext uri="{FF2B5EF4-FFF2-40B4-BE49-F238E27FC236}">
                  <a16:creationId xmlns:a16="http://schemas.microsoft.com/office/drawing/2014/main" id="{71068046-1642-4AF5-97D8-FF241D9D40D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22" y="2138"/>
              <a:ext cx="1580" cy="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17704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스크린샷, 모니터이(가) 표시된 사진&#10;&#10;자동 생성된 설명">
            <a:extLst>
              <a:ext uri="{FF2B5EF4-FFF2-40B4-BE49-F238E27FC236}">
                <a16:creationId xmlns:a16="http://schemas.microsoft.com/office/drawing/2014/main" id="{D3871AF8-1B24-452A-B1B5-1F8E15BB6A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287" y="1611553"/>
            <a:ext cx="6437536" cy="4352445"/>
          </a:xfrm>
          <a:prstGeom prst="rect">
            <a:avLst/>
          </a:prstGeom>
        </p:spPr>
      </p:pic>
      <p:sp>
        <p:nvSpPr>
          <p:cNvPr id="8193" name="Text Box 1">
            <a:extLst>
              <a:ext uri="{FF2B5EF4-FFF2-40B4-BE49-F238E27FC236}">
                <a16:creationId xmlns:a16="http://schemas.microsoft.com/office/drawing/2014/main" id="{A3ADCBFF-7D42-4637-8DF6-73053A262C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975" y="1588"/>
            <a:ext cx="3457575" cy="346075"/>
          </a:xfrm>
          <a:prstGeom prst="rect">
            <a:avLst/>
          </a:prstGeom>
          <a:noFill/>
          <a:ln>
            <a:noFill/>
          </a:ln>
          <a:effectLst/>
        </p:spPr>
        <p:txBody>
          <a:bodyPr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marL="0" marR="0" lvl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HY견고딕" panose="02030600000101010101" pitchFamily="18" charset="-127"/>
                <a:ea typeface="맑은 고딕" panose="020B0503020000020004" pitchFamily="50" charset="-127"/>
              </a:rPr>
              <a:t>LMS</a:t>
            </a:r>
          </a:p>
        </p:txBody>
      </p:sp>
      <p:sp>
        <p:nvSpPr>
          <p:cNvPr id="11268" name="Text Box 3">
            <a:extLst>
              <a:ext uri="{FF2B5EF4-FFF2-40B4-BE49-F238E27FC236}">
                <a16:creationId xmlns:a16="http://schemas.microsoft.com/office/drawing/2014/main" id="{6D0588B0-553D-47A2-BF61-FDF7EF682B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87713" y="633413"/>
            <a:ext cx="2879725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6000" rIns="36000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pPr marL="0" marR="0" lvl="0" indent="0" algn="ctr" defTabSz="449263" rtl="0" eaLnBrk="1" fontAlgn="base" latinLnBrk="0" hangingPunct="1">
              <a:lnSpc>
                <a:spcPct val="100000"/>
              </a:lnSpc>
              <a:spcBef>
                <a:spcPts val="200"/>
              </a:spcBef>
              <a:spcAft>
                <a:spcPct val="0"/>
              </a:spcAft>
              <a:buClrTx/>
              <a:buSzPct val="100000"/>
              <a:buFont typeface="Times New Roman" panose="02020603050405020304" pitchFamily="18" charset="0"/>
              <a:buNone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/>
            </a:pP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rPr>
              <a:t>학습관리 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rPr>
              <a:t>/ </a:t>
            </a: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rPr>
              <a:t>과제관리 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rPr>
              <a:t>/ </a:t>
            </a: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rPr>
              <a:t>등록</a:t>
            </a:r>
            <a:endParaRPr kumimoji="0" lang="ko-KR" altLang="ko-KR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grpSp>
        <p:nvGrpSpPr>
          <p:cNvPr id="11270" name="Group 5">
            <a:extLst>
              <a:ext uri="{FF2B5EF4-FFF2-40B4-BE49-F238E27FC236}">
                <a16:creationId xmlns:a16="http://schemas.microsoft.com/office/drawing/2014/main" id="{48B4170D-42BA-43C1-87C3-776FD5901F7A}"/>
              </a:ext>
            </a:extLst>
          </p:cNvPr>
          <p:cNvGrpSpPr>
            <a:grpSpLocks/>
          </p:cNvGrpSpPr>
          <p:nvPr/>
        </p:nvGrpSpPr>
        <p:grpSpPr bwMode="auto">
          <a:xfrm>
            <a:off x="7329488" y="1309688"/>
            <a:ext cx="2508250" cy="1397000"/>
            <a:chOff x="4617" y="825"/>
            <a:chExt cx="1580" cy="880"/>
          </a:xfrm>
        </p:grpSpPr>
        <p:sp>
          <p:nvSpPr>
            <p:cNvPr id="11306" name="Rectangle 6">
              <a:extLst>
                <a:ext uri="{FF2B5EF4-FFF2-40B4-BE49-F238E27FC236}">
                  <a16:creationId xmlns:a16="http://schemas.microsoft.com/office/drawing/2014/main" id="{B022D5AE-8035-4C22-BCF5-879C13FC97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7" y="825"/>
              <a:ext cx="159" cy="448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rIns="0" anchor="ctr"/>
            <a:lstStyle>
              <a:lvl1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1pPr>
              <a:lvl2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2pPr>
              <a:lvl3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3pPr>
              <a:lvl4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4pPr>
              <a:lvl5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9pPr>
            </a:lstStyle>
            <a:p>
              <a:pPr marL="0" marR="0" lvl="0" indent="0" algn="ctr" defTabSz="449263" rtl="0" eaLnBrk="1" fontAlgn="base" latinLnBrk="0" hangingPunct="1">
                <a:lnSpc>
                  <a:spcPct val="100000"/>
                </a:lnSpc>
                <a:spcBef>
                  <a:spcPts val="20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r>
                <a:rPr kumimoji="0" lang="en-US" altLang="ko-KR" sz="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34" charset="-127"/>
                  <a:ea typeface="맑은 고딕" panose="020B0503020000020004" pitchFamily="34" charset="-127"/>
                </a:rPr>
                <a:t>1</a:t>
              </a:r>
            </a:p>
          </p:txBody>
        </p:sp>
        <p:sp>
          <p:nvSpPr>
            <p:cNvPr id="11307" name="Rectangle 7">
              <a:extLst>
                <a:ext uri="{FF2B5EF4-FFF2-40B4-BE49-F238E27FC236}">
                  <a16:creationId xmlns:a16="http://schemas.microsoft.com/office/drawing/2014/main" id="{F947E815-D647-4450-8A7B-82A9D6FF42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77" y="825"/>
              <a:ext cx="1420" cy="4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1pPr>
              <a:lvl2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2pPr>
              <a:lvl3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3pPr>
              <a:lvl4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4pPr>
              <a:lvl5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9pPr>
            </a:lstStyle>
            <a:p>
              <a:pPr marL="0" marR="0" lvl="0" indent="0" algn="l" defTabSz="449263" rtl="0" eaLnBrk="1" fontAlgn="base" latinLnBrk="0" hangingPunct="1">
                <a:lnSpc>
                  <a:spcPct val="100000"/>
                </a:lnSpc>
                <a:spcBef>
                  <a:spcPts val="20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r>
                <a:rPr kumimoji="0" lang="ko-KR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34" charset="-127"/>
                  <a:ea typeface="맑은 고딕" panose="020B0503020000020004" pitchFamily="34" charset="-127"/>
                </a:rPr>
                <a:t>강사가 담당한 강의중 선택 가능</a:t>
              </a:r>
              <a:endPara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endParaRPr>
            </a:p>
          </p:txBody>
        </p:sp>
        <p:sp>
          <p:nvSpPr>
            <p:cNvPr id="11308" name="Rectangle 8">
              <a:extLst>
                <a:ext uri="{FF2B5EF4-FFF2-40B4-BE49-F238E27FC236}">
                  <a16:creationId xmlns:a16="http://schemas.microsoft.com/office/drawing/2014/main" id="{AE187F4E-90A8-4BF3-9656-780292BAE5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7" y="1274"/>
              <a:ext cx="159" cy="431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rIns="0" anchor="ctr"/>
            <a:lstStyle>
              <a:lvl1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1pPr>
              <a:lvl2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2pPr>
              <a:lvl3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3pPr>
              <a:lvl4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4pPr>
              <a:lvl5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9pPr>
            </a:lstStyle>
            <a:p>
              <a:pPr marL="0" marR="0" lvl="0" indent="0" algn="ctr" defTabSz="449263" rtl="0" eaLnBrk="1" fontAlgn="base" latinLnBrk="0" hangingPunct="1">
                <a:lnSpc>
                  <a:spcPct val="100000"/>
                </a:lnSpc>
                <a:spcBef>
                  <a:spcPts val="20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r>
                <a:rPr kumimoji="0" lang="en-US" altLang="ko-KR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34" charset="-127"/>
                  <a:ea typeface="맑은 고딕" panose="020B0503020000020004" pitchFamily="34" charset="-127"/>
                </a:rPr>
                <a:t>	2</a:t>
              </a:r>
            </a:p>
          </p:txBody>
        </p:sp>
        <p:sp>
          <p:nvSpPr>
            <p:cNvPr id="11309" name="Rectangle 9">
              <a:extLst>
                <a:ext uri="{FF2B5EF4-FFF2-40B4-BE49-F238E27FC236}">
                  <a16:creationId xmlns:a16="http://schemas.microsoft.com/office/drawing/2014/main" id="{430B0957-A276-441C-A7CA-FB0B430E81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77" y="1274"/>
              <a:ext cx="1420" cy="4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1pPr>
              <a:lvl2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2pPr>
              <a:lvl3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3pPr>
              <a:lvl4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4pPr>
              <a:lvl5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9pPr>
            </a:lstStyle>
            <a:p>
              <a:pPr marL="0" marR="0" lvl="0" indent="0" algn="l" defTabSz="449263" rtl="0" eaLnBrk="1" fontAlgn="base" latinLnBrk="0" hangingPunct="1">
                <a:lnSpc>
                  <a:spcPct val="100000"/>
                </a:lnSpc>
                <a:spcBef>
                  <a:spcPts val="20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endPara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endParaRPr>
            </a:p>
          </p:txBody>
        </p:sp>
        <p:sp>
          <p:nvSpPr>
            <p:cNvPr id="11310" name="Line 10">
              <a:extLst>
                <a:ext uri="{FF2B5EF4-FFF2-40B4-BE49-F238E27FC236}">
                  <a16:creationId xmlns:a16="http://schemas.microsoft.com/office/drawing/2014/main" id="{D90BD6D3-AAF0-43DE-BF61-FFB1A35F952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77" y="825"/>
              <a:ext cx="0" cy="88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endParaRPr>
            </a:p>
          </p:txBody>
        </p:sp>
        <p:sp>
          <p:nvSpPr>
            <p:cNvPr id="11311" name="Line 11">
              <a:extLst>
                <a:ext uri="{FF2B5EF4-FFF2-40B4-BE49-F238E27FC236}">
                  <a16:creationId xmlns:a16="http://schemas.microsoft.com/office/drawing/2014/main" id="{DBBB8555-D9AA-4839-BE12-5862D5F2CF1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17" y="1274"/>
              <a:ext cx="1580" cy="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endParaRPr>
            </a:p>
          </p:txBody>
        </p:sp>
        <p:sp>
          <p:nvSpPr>
            <p:cNvPr id="11312" name="Line 12">
              <a:extLst>
                <a:ext uri="{FF2B5EF4-FFF2-40B4-BE49-F238E27FC236}">
                  <a16:creationId xmlns:a16="http://schemas.microsoft.com/office/drawing/2014/main" id="{50210B27-5266-47D2-A07F-FBB0DF3AEB9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17" y="825"/>
              <a:ext cx="0" cy="88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endParaRPr>
            </a:p>
          </p:txBody>
        </p:sp>
        <p:sp>
          <p:nvSpPr>
            <p:cNvPr id="11313" name="Line 13">
              <a:extLst>
                <a:ext uri="{FF2B5EF4-FFF2-40B4-BE49-F238E27FC236}">
                  <a16:creationId xmlns:a16="http://schemas.microsoft.com/office/drawing/2014/main" id="{A012D689-5D2F-4F6A-AA11-DF1237C4F5F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198" y="825"/>
              <a:ext cx="0" cy="88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endParaRPr>
            </a:p>
          </p:txBody>
        </p:sp>
        <p:sp>
          <p:nvSpPr>
            <p:cNvPr id="11314" name="Line 14">
              <a:extLst>
                <a:ext uri="{FF2B5EF4-FFF2-40B4-BE49-F238E27FC236}">
                  <a16:creationId xmlns:a16="http://schemas.microsoft.com/office/drawing/2014/main" id="{90EBB9F9-356B-4908-B6AD-029668E0608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17" y="825"/>
              <a:ext cx="1580" cy="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endParaRPr>
            </a:p>
          </p:txBody>
        </p:sp>
        <p:sp>
          <p:nvSpPr>
            <p:cNvPr id="11315" name="Line 15">
              <a:extLst>
                <a:ext uri="{FF2B5EF4-FFF2-40B4-BE49-F238E27FC236}">
                  <a16:creationId xmlns:a16="http://schemas.microsoft.com/office/drawing/2014/main" id="{5047868E-1AD5-4898-817E-FDACC5E1D81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17" y="1706"/>
              <a:ext cx="1580" cy="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endParaRPr>
            </a:p>
          </p:txBody>
        </p:sp>
      </p:grpSp>
      <p:sp>
        <p:nvSpPr>
          <p:cNvPr id="11271" name="Text Box 16">
            <a:extLst>
              <a:ext uri="{FF2B5EF4-FFF2-40B4-BE49-F238E27FC236}">
                <a16:creationId xmlns:a16="http://schemas.microsoft.com/office/drawing/2014/main" id="{C7036C99-7483-47E5-8923-F56A86471E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38938" y="857250"/>
            <a:ext cx="857250" cy="214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6000" tIns="46800" rIns="36000" bIns="46800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pPr marL="0" marR="0" lvl="0" indent="0" algn="r" defTabSz="449263" rtl="0" eaLnBrk="1" fontAlgn="base" latinLnBrk="0" hangingPunct="1">
              <a:lnSpc>
                <a:spcPct val="100000"/>
              </a:lnSpc>
              <a:spcBef>
                <a:spcPts val="20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ko-KR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rPr>
              <a:t>1</a:t>
            </a:r>
          </a:p>
        </p:txBody>
      </p:sp>
      <p:grpSp>
        <p:nvGrpSpPr>
          <p:cNvPr id="11273" name="Group 30">
            <a:extLst>
              <a:ext uri="{FF2B5EF4-FFF2-40B4-BE49-F238E27FC236}">
                <a16:creationId xmlns:a16="http://schemas.microsoft.com/office/drawing/2014/main" id="{A6531AEF-A62B-4428-B660-DE6ACFC03D1C}"/>
              </a:ext>
            </a:extLst>
          </p:cNvPr>
          <p:cNvGrpSpPr>
            <a:grpSpLocks/>
          </p:cNvGrpSpPr>
          <p:nvPr/>
        </p:nvGrpSpPr>
        <p:grpSpPr bwMode="auto">
          <a:xfrm>
            <a:off x="7337426" y="2708277"/>
            <a:ext cx="2513013" cy="692151"/>
            <a:chOff x="4622" y="1706"/>
            <a:chExt cx="1583" cy="436"/>
          </a:xfrm>
        </p:grpSpPr>
        <p:sp>
          <p:nvSpPr>
            <p:cNvPr id="11287" name="Rectangle 31">
              <a:extLst>
                <a:ext uri="{FF2B5EF4-FFF2-40B4-BE49-F238E27FC236}">
                  <a16:creationId xmlns:a16="http://schemas.microsoft.com/office/drawing/2014/main" id="{5400382E-EDC5-416A-B08A-FEB73B4FF6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0" y="1706"/>
              <a:ext cx="159" cy="431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rIns="0" anchor="ctr"/>
            <a:lstStyle>
              <a:lvl1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1pPr>
              <a:lvl2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2pPr>
              <a:lvl3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3pPr>
              <a:lvl4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4pPr>
              <a:lvl5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9pPr>
            </a:lstStyle>
            <a:p>
              <a:pPr marL="0" marR="0" lvl="0" indent="0" algn="ctr" defTabSz="449263" rtl="0" eaLnBrk="1" fontAlgn="base" latinLnBrk="0" hangingPunct="1">
                <a:lnSpc>
                  <a:spcPct val="100000"/>
                </a:lnSpc>
                <a:spcBef>
                  <a:spcPts val="20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r>
                <a:rPr kumimoji="0" lang="en-US" altLang="ko-KR" sz="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34" charset="-127"/>
                  <a:ea typeface="맑은 고딕" panose="020B0503020000020004" pitchFamily="34" charset="-127"/>
                </a:rPr>
                <a:t>3</a:t>
              </a:r>
            </a:p>
          </p:txBody>
        </p:sp>
        <p:sp>
          <p:nvSpPr>
            <p:cNvPr id="11288" name="Rectangle 32">
              <a:extLst>
                <a:ext uri="{FF2B5EF4-FFF2-40B4-BE49-F238E27FC236}">
                  <a16:creationId xmlns:a16="http://schemas.microsoft.com/office/drawing/2014/main" id="{30AF548C-B16B-4089-94A1-F2D327E7BE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85" y="1711"/>
              <a:ext cx="1420" cy="4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1pPr>
              <a:lvl2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2pPr>
              <a:lvl3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3pPr>
              <a:lvl4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4pPr>
              <a:lvl5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9pPr>
            </a:lstStyle>
            <a:p>
              <a:pPr marL="0" marR="0" lvl="0" indent="0" algn="l" defTabSz="449263" rtl="0" eaLnBrk="1" fontAlgn="base" latinLnBrk="0" hangingPunct="1">
                <a:lnSpc>
                  <a:spcPct val="100000"/>
                </a:lnSpc>
                <a:spcBef>
                  <a:spcPts val="20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r>
                <a:rPr kumimoji="0" lang="en-US" altLang="ko-KR" sz="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34" charset="-127"/>
                  <a:ea typeface="맑은 고딕" panose="020B0503020000020004" pitchFamily="34" charset="-127"/>
                </a:rPr>
                <a:t>SessionScope</a:t>
              </a:r>
              <a:r>
                <a:rPr kumimoji="0" lang="ko-KR" alt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34" charset="-127"/>
                  <a:ea typeface="맑은 고딕" panose="020B0503020000020004" pitchFamily="34" charset="-127"/>
                </a:rPr>
                <a:t>로 </a:t>
              </a:r>
              <a:r>
                <a:rPr kumimoji="0" lang="ko-KR" altLang="en-US" sz="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34" charset="-127"/>
                  <a:ea typeface="맑은 고딕" panose="020B0503020000020004" pitchFamily="34" charset="-127"/>
                </a:rPr>
                <a:t>받아옴</a:t>
              </a:r>
              <a:endParaRPr kumimoji="0" lang="ko-KR" altLang="ko-KR" sz="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endParaRPr>
            </a:p>
          </p:txBody>
        </p:sp>
        <p:sp>
          <p:nvSpPr>
            <p:cNvPr id="11289" name="Line 33">
              <a:extLst>
                <a:ext uri="{FF2B5EF4-FFF2-40B4-BE49-F238E27FC236}">
                  <a16:creationId xmlns:a16="http://schemas.microsoft.com/office/drawing/2014/main" id="{CD2F4382-FF72-4EB3-9674-F7DEEE0CC57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82" y="1706"/>
              <a:ext cx="0" cy="431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endParaRPr>
            </a:p>
          </p:txBody>
        </p:sp>
        <p:sp>
          <p:nvSpPr>
            <p:cNvPr id="11290" name="Line 34">
              <a:extLst>
                <a:ext uri="{FF2B5EF4-FFF2-40B4-BE49-F238E27FC236}">
                  <a16:creationId xmlns:a16="http://schemas.microsoft.com/office/drawing/2014/main" id="{82EE8D45-4D49-41A7-AA04-2C7D431030B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22" y="1706"/>
              <a:ext cx="0" cy="431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endParaRPr>
            </a:p>
          </p:txBody>
        </p:sp>
        <p:sp>
          <p:nvSpPr>
            <p:cNvPr id="11291" name="Line 35">
              <a:extLst>
                <a:ext uri="{FF2B5EF4-FFF2-40B4-BE49-F238E27FC236}">
                  <a16:creationId xmlns:a16="http://schemas.microsoft.com/office/drawing/2014/main" id="{C6FF2D21-C685-4FFA-9068-EBE3929ABB3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203" y="1706"/>
              <a:ext cx="0" cy="431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endParaRPr>
            </a:p>
          </p:txBody>
        </p:sp>
        <p:sp>
          <p:nvSpPr>
            <p:cNvPr id="11292" name="Line 36">
              <a:extLst>
                <a:ext uri="{FF2B5EF4-FFF2-40B4-BE49-F238E27FC236}">
                  <a16:creationId xmlns:a16="http://schemas.microsoft.com/office/drawing/2014/main" id="{2EC18AA2-40EF-4901-B6C7-DE5ABF3304E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22" y="1706"/>
              <a:ext cx="1580" cy="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endParaRPr>
            </a:p>
          </p:txBody>
        </p:sp>
        <p:sp>
          <p:nvSpPr>
            <p:cNvPr id="11293" name="Line 37">
              <a:extLst>
                <a:ext uri="{FF2B5EF4-FFF2-40B4-BE49-F238E27FC236}">
                  <a16:creationId xmlns:a16="http://schemas.microsoft.com/office/drawing/2014/main" id="{339754C5-7D60-4F80-9C34-9FCF4D48302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22" y="2138"/>
              <a:ext cx="1580" cy="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endParaRP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1042993" y="639991"/>
            <a:ext cx="1512168" cy="21544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rPr>
              <a:t>수강신청 사이트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rPr>
              <a:t>(KOSMO)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6738938" y="641806"/>
            <a:ext cx="590550" cy="21544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rPr>
              <a:t>1.0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8194153" y="641806"/>
            <a:ext cx="1653109" cy="21544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rPr>
              <a:t>김태균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8194153" y="862013"/>
            <a:ext cx="1651522" cy="21544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sp>
        <p:nvSpPr>
          <p:cNvPr id="61" name="Text Box 3">
            <a:extLst>
              <a:ext uri="{FF2B5EF4-FFF2-40B4-BE49-F238E27FC236}">
                <a16:creationId xmlns:a16="http://schemas.microsoft.com/office/drawing/2014/main" id="{6D0588B0-553D-47A2-BF61-FDF7EF682B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2993" y="851839"/>
            <a:ext cx="1512168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6000" rIns="36000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pPr marL="0" marR="0" lvl="0" indent="0" algn="ctr" defTabSz="449263" rtl="0" eaLnBrk="1" fontAlgn="base" latinLnBrk="0" hangingPunct="1">
              <a:lnSpc>
                <a:spcPct val="100000"/>
              </a:lnSpc>
              <a:spcBef>
                <a:spcPts val="20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/>
            </a:pP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rPr>
              <a:t>강사</a:t>
            </a:r>
            <a:endParaRPr kumimoji="0" lang="ko-KR" altLang="ko-KR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sp>
        <p:nvSpPr>
          <p:cNvPr id="67" name="타원 66"/>
          <p:cNvSpPr/>
          <p:nvPr/>
        </p:nvSpPr>
        <p:spPr bwMode="auto">
          <a:xfrm>
            <a:off x="705322" y="2512523"/>
            <a:ext cx="166385" cy="161776"/>
          </a:xfrm>
          <a:prstGeom prst="ellipse">
            <a:avLst/>
          </a:prstGeom>
          <a:solidFill>
            <a:srgbClr val="FF0000">
              <a:alpha val="44000"/>
            </a:srgbClr>
          </a:solidFill>
          <a:ln w="9525" cap="flat" cmpd="sng" algn="ctr">
            <a:solidFill>
              <a:schemeClr val="accent1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E8AEA351-DD91-4A4A-989C-E6454CBED48C}"/>
              </a:ext>
            </a:extLst>
          </p:cNvPr>
          <p:cNvSpPr/>
          <p:nvPr/>
        </p:nvSpPr>
        <p:spPr bwMode="auto">
          <a:xfrm>
            <a:off x="3777204" y="2472328"/>
            <a:ext cx="166385" cy="161776"/>
          </a:xfrm>
          <a:prstGeom prst="ellipse">
            <a:avLst/>
          </a:prstGeom>
          <a:solidFill>
            <a:srgbClr val="FF0000">
              <a:alpha val="44000"/>
            </a:srgbClr>
          </a:solidFill>
          <a:ln w="9525" cap="flat" cmpd="sng" algn="ctr">
            <a:solidFill>
              <a:schemeClr val="accent1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6CC07B4-0E4C-4049-94B2-E1C5FBDBB48F}"/>
              </a:ext>
            </a:extLst>
          </p:cNvPr>
          <p:cNvSpPr/>
          <p:nvPr/>
        </p:nvSpPr>
        <p:spPr>
          <a:xfrm>
            <a:off x="7558946" y="2062916"/>
            <a:ext cx="2270855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rPr>
              <a:t>입력하지 않아도 강의선택시 자동완성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B74DBB1F-F5BA-4B8A-B48F-CA82E6B5E33B}"/>
              </a:ext>
            </a:extLst>
          </p:cNvPr>
          <p:cNvSpPr/>
          <p:nvPr/>
        </p:nvSpPr>
        <p:spPr bwMode="auto">
          <a:xfrm>
            <a:off x="3729658" y="2852936"/>
            <a:ext cx="166385" cy="161776"/>
          </a:xfrm>
          <a:prstGeom prst="ellipse">
            <a:avLst/>
          </a:prstGeom>
          <a:solidFill>
            <a:srgbClr val="FF0000">
              <a:alpha val="44000"/>
            </a:srgbClr>
          </a:solidFill>
          <a:ln w="9525" cap="flat" cmpd="sng" algn="ctr">
            <a:solidFill>
              <a:schemeClr val="accent1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A36E22AC-8440-4789-A733-3CB764A102C0}"/>
              </a:ext>
            </a:extLst>
          </p:cNvPr>
          <p:cNvSpPr/>
          <p:nvPr/>
        </p:nvSpPr>
        <p:spPr bwMode="auto">
          <a:xfrm>
            <a:off x="705321" y="3997398"/>
            <a:ext cx="166385" cy="161776"/>
          </a:xfrm>
          <a:prstGeom prst="ellipse">
            <a:avLst/>
          </a:prstGeom>
          <a:solidFill>
            <a:srgbClr val="FF0000">
              <a:alpha val="44000"/>
            </a:srgbClr>
          </a:solidFill>
          <a:ln w="9525" cap="flat" cmpd="sng" algn="ctr">
            <a:solidFill>
              <a:schemeClr val="accent1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49" name="Group 30">
            <a:extLst>
              <a:ext uri="{FF2B5EF4-FFF2-40B4-BE49-F238E27FC236}">
                <a16:creationId xmlns:a16="http://schemas.microsoft.com/office/drawing/2014/main" id="{70A4AC6B-28FE-470C-89FE-524ADB876D7D}"/>
              </a:ext>
            </a:extLst>
          </p:cNvPr>
          <p:cNvGrpSpPr>
            <a:grpSpLocks/>
          </p:cNvGrpSpPr>
          <p:nvPr/>
        </p:nvGrpSpPr>
        <p:grpSpPr bwMode="auto">
          <a:xfrm>
            <a:off x="7330058" y="3394073"/>
            <a:ext cx="2508250" cy="684213"/>
            <a:chOff x="4622" y="1706"/>
            <a:chExt cx="1580" cy="431"/>
          </a:xfrm>
        </p:grpSpPr>
        <p:sp>
          <p:nvSpPr>
            <p:cNvPr id="50" name="Rectangle 31">
              <a:extLst>
                <a:ext uri="{FF2B5EF4-FFF2-40B4-BE49-F238E27FC236}">
                  <a16:creationId xmlns:a16="http://schemas.microsoft.com/office/drawing/2014/main" id="{274C0BF9-246A-416E-9017-98947C3C80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2" y="1706"/>
              <a:ext cx="159" cy="431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rIns="0" anchor="ctr"/>
            <a:lstStyle>
              <a:lvl1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1pPr>
              <a:lvl2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2pPr>
              <a:lvl3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3pPr>
              <a:lvl4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4pPr>
              <a:lvl5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9pPr>
            </a:lstStyle>
            <a:p>
              <a:pPr marL="0" marR="0" lvl="0" indent="0" algn="ctr" defTabSz="449263" rtl="0" eaLnBrk="1" fontAlgn="base" latinLnBrk="0" hangingPunct="1">
                <a:lnSpc>
                  <a:spcPct val="100000"/>
                </a:lnSpc>
                <a:spcBef>
                  <a:spcPts val="20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r>
                <a:rPr kumimoji="0" lang="en-US" altLang="ko-KR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34" charset="-127"/>
                  <a:ea typeface="맑은 고딕" panose="020B0503020000020004" pitchFamily="34" charset="-127"/>
                </a:rPr>
                <a:t>4</a:t>
              </a:r>
            </a:p>
          </p:txBody>
        </p:sp>
        <p:sp>
          <p:nvSpPr>
            <p:cNvPr id="51" name="Rectangle 32">
              <a:extLst>
                <a:ext uri="{FF2B5EF4-FFF2-40B4-BE49-F238E27FC236}">
                  <a16:creationId xmlns:a16="http://schemas.microsoft.com/office/drawing/2014/main" id="{C42C631B-F69F-4D79-A50F-27DBDD0760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82" y="1706"/>
              <a:ext cx="1420" cy="4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1pPr>
              <a:lvl2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2pPr>
              <a:lvl3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3pPr>
              <a:lvl4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4pPr>
              <a:lvl5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9pPr>
            </a:lstStyle>
            <a:p>
              <a:pPr marL="0" marR="0" lvl="0" indent="0" algn="l" defTabSz="449263" rtl="0" eaLnBrk="1" fontAlgn="base" latinLnBrk="0" hangingPunct="1">
                <a:lnSpc>
                  <a:spcPct val="100000"/>
                </a:lnSpc>
                <a:spcBef>
                  <a:spcPts val="20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r>
                <a:rPr kumimoji="0" lang="ko-KR" alt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34" charset="-127"/>
                  <a:ea typeface="맑은 고딕" panose="020B0503020000020004" pitchFamily="34" charset="-127"/>
                </a:rPr>
                <a:t>파일첨부 가능</a:t>
              </a:r>
              <a:endParaRPr kumimoji="0" lang="ko-KR" altLang="ko-KR" sz="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endParaRPr>
            </a:p>
          </p:txBody>
        </p:sp>
        <p:sp>
          <p:nvSpPr>
            <p:cNvPr id="52" name="Line 33">
              <a:extLst>
                <a:ext uri="{FF2B5EF4-FFF2-40B4-BE49-F238E27FC236}">
                  <a16:creationId xmlns:a16="http://schemas.microsoft.com/office/drawing/2014/main" id="{1B94A478-877B-44FC-A9D7-5944C2B89A6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82" y="1706"/>
              <a:ext cx="0" cy="431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endParaRPr>
            </a:p>
          </p:txBody>
        </p:sp>
        <p:sp>
          <p:nvSpPr>
            <p:cNvPr id="53" name="Line 34">
              <a:extLst>
                <a:ext uri="{FF2B5EF4-FFF2-40B4-BE49-F238E27FC236}">
                  <a16:creationId xmlns:a16="http://schemas.microsoft.com/office/drawing/2014/main" id="{084F4631-8F4B-4456-8128-E4442510E7F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22" y="1706"/>
              <a:ext cx="0" cy="431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endParaRPr>
            </a:p>
          </p:txBody>
        </p:sp>
        <p:sp>
          <p:nvSpPr>
            <p:cNvPr id="54" name="Line 35">
              <a:extLst>
                <a:ext uri="{FF2B5EF4-FFF2-40B4-BE49-F238E27FC236}">
                  <a16:creationId xmlns:a16="http://schemas.microsoft.com/office/drawing/2014/main" id="{4811D199-1BE1-4636-8354-D80AFFFB077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203" y="1706"/>
              <a:ext cx="0" cy="431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endParaRPr>
            </a:p>
          </p:txBody>
        </p:sp>
        <p:sp>
          <p:nvSpPr>
            <p:cNvPr id="55" name="Line 36">
              <a:extLst>
                <a:ext uri="{FF2B5EF4-FFF2-40B4-BE49-F238E27FC236}">
                  <a16:creationId xmlns:a16="http://schemas.microsoft.com/office/drawing/2014/main" id="{E23699E8-3762-45B5-ADAC-6B0F23F92C7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22" y="1706"/>
              <a:ext cx="1580" cy="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endParaRPr>
            </a:p>
          </p:txBody>
        </p:sp>
        <p:sp>
          <p:nvSpPr>
            <p:cNvPr id="59" name="Line 37">
              <a:extLst>
                <a:ext uri="{FF2B5EF4-FFF2-40B4-BE49-F238E27FC236}">
                  <a16:creationId xmlns:a16="http://schemas.microsoft.com/office/drawing/2014/main" id="{71068046-1642-4AF5-97D8-FF241D9D40D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22" y="2138"/>
              <a:ext cx="1580" cy="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4420633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, 모니터, 테이블, 컴퓨터이(가) 표시된 사진&#10;&#10;자동 생성된 설명">
            <a:extLst>
              <a:ext uri="{FF2B5EF4-FFF2-40B4-BE49-F238E27FC236}">
                <a16:creationId xmlns:a16="http://schemas.microsoft.com/office/drawing/2014/main" id="{04D52107-D4C4-476E-88F3-5FF1952823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361" y="1473715"/>
            <a:ext cx="6317999" cy="4492482"/>
          </a:xfrm>
          <a:prstGeom prst="rect">
            <a:avLst/>
          </a:prstGeom>
        </p:spPr>
      </p:pic>
      <p:sp>
        <p:nvSpPr>
          <p:cNvPr id="8193" name="Text Box 1">
            <a:extLst>
              <a:ext uri="{FF2B5EF4-FFF2-40B4-BE49-F238E27FC236}">
                <a16:creationId xmlns:a16="http://schemas.microsoft.com/office/drawing/2014/main" id="{A3ADCBFF-7D42-4637-8DF6-73053A262C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975" y="1588"/>
            <a:ext cx="3457575" cy="346075"/>
          </a:xfrm>
          <a:prstGeom prst="rect">
            <a:avLst/>
          </a:prstGeom>
          <a:noFill/>
          <a:ln>
            <a:noFill/>
          </a:ln>
          <a:effectLst/>
        </p:spPr>
        <p:txBody>
          <a:bodyPr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marL="0" marR="0" lvl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HY견고딕" panose="02030600000101010101" pitchFamily="18" charset="-127"/>
                <a:ea typeface="맑은 고딕" panose="020B0503020000020004" pitchFamily="50" charset="-127"/>
              </a:rPr>
              <a:t>LMS</a:t>
            </a:r>
          </a:p>
        </p:txBody>
      </p:sp>
      <p:sp>
        <p:nvSpPr>
          <p:cNvPr id="11268" name="Text Box 3">
            <a:extLst>
              <a:ext uri="{FF2B5EF4-FFF2-40B4-BE49-F238E27FC236}">
                <a16:creationId xmlns:a16="http://schemas.microsoft.com/office/drawing/2014/main" id="{6D0588B0-553D-47A2-BF61-FDF7EF682B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87713" y="633413"/>
            <a:ext cx="2879725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6000" rIns="36000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pPr marL="0" marR="0" lvl="0" indent="0" algn="ctr" defTabSz="449263" rtl="0" eaLnBrk="1" fontAlgn="base" latinLnBrk="0" hangingPunct="1">
              <a:lnSpc>
                <a:spcPct val="100000"/>
              </a:lnSpc>
              <a:spcBef>
                <a:spcPts val="200"/>
              </a:spcBef>
              <a:spcAft>
                <a:spcPct val="0"/>
              </a:spcAft>
              <a:buClrTx/>
              <a:buSzPct val="100000"/>
              <a:buFont typeface="Times New Roman" panose="02020603050405020304" pitchFamily="18" charset="0"/>
              <a:buNone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/>
            </a:pP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rPr>
              <a:t>학습관리 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rPr>
              <a:t>/ </a:t>
            </a: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rPr>
              <a:t>과제관리 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rPr>
              <a:t>/ </a:t>
            </a: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rPr>
              <a:t>수정</a:t>
            </a:r>
            <a:endParaRPr kumimoji="0" lang="ko-KR" altLang="ko-KR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grpSp>
        <p:nvGrpSpPr>
          <p:cNvPr id="11270" name="Group 5">
            <a:extLst>
              <a:ext uri="{FF2B5EF4-FFF2-40B4-BE49-F238E27FC236}">
                <a16:creationId xmlns:a16="http://schemas.microsoft.com/office/drawing/2014/main" id="{48B4170D-42BA-43C1-87C3-776FD5901F7A}"/>
              </a:ext>
            </a:extLst>
          </p:cNvPr>
          <p:cNvGrpSpPr>
            <a:grpSpLocks/>
          </p:cNvGrpSpPr>
          <p:nvPr/>
        </p:nvGrpSpPr>
        <p:grpSpPr bwMode="auto">
          <a:xfrm>
            <a:off x="7329488" y="1309688"/>
            <a:ext cx="2508250" cy="1397000"/>
            <a:chOff x="4617" y="825"/>
            <a:chExt cx="1580" cy="880"/>
          </a:xfrm>
        </p:grpSpPr>
        <p:sp>
          <p:nvSpPr>
            <p:cNvPr id="11306" name="Rectangle 6">
              <a:extLst>
                <a:ext uri="{FF2B5EF4-FFF2-40B4-BE49-F238E27FC236}">
                  <a16:creationId xmlns:a16="http://schemas.microsoft.com/office/drawing/2014/main" id="{B022D5AE-8035-4C22-BCF5-879C13FC97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7" y="825"/>
              <a:ext cx="159" cy="448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rIns="0" anchor="ctr"/>
            <a:lstStyle>
              <a:lvl1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1pPr>
              <a:lvl2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2pPr>
              <a:lvl3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3pPr>
              <a:lvl4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4pPr>
              <a:lvl5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9pPr>
            </a:lstStyle>
            <a:p>
              <a:pPr marL="0" marR="0" lvl="0" indent="0" algn="ctr" defTabSz="449263" rtl="0" eaLnBrk="1" fontAlgn="base" latinLnBrk="0" hangingPunct="1">
                <a:lnSpc>
                  <a:spcPct val="100000"/>
                </a:lnSpc>
                <a:spcBef>
                  <a:spcPts val="20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r>
                <a:rPr kumimoji="0" lang="en-US" altLang="ko-KR" sz="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34" charset="-127"/>
                  <a:ea typeface="맑은 고딕" panose="020B0503020000020004" pitchFamily="34" charset="-127"/>
                </a:rPr>
                <a:t>1</a:t>
              </a:r>
            </a:p>
          </p:txBody>
        </p:sp>
        <p:sp>
          <p:nvSpPr>
            <p:cNvPr id="11307" name="Rectangle 7">
              <a:extLst>
                <a:ext uri="{FF2B5EF4-FFF2-40B4-BE49-F238E27FC236}">
                  <a16:creationId xmlns:a16="http://schemas.microsoft.com/office/drawing/2014/main" id="{F947E815-D647-4450-8A7B-82A9D6FF42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77" y="825"/>
              <a:ext cx="1420" cy="4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1pPr>
              <a:lvl2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2pPr>
              <a:lvl3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3pPr>
              <a:lvl4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4pPr>
              <a:lvl5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9pPr>
            </a:lstStyle>
            <a:p>
              <a:pPr marL="0" marR="0" lvl="0" indent="0" algn="l" defTabSz="449263" rtl="0" eaLnBrk="1" fontAlgn="base" latinLnBrk="0" hangingPunct="1">
                <a:lnSpc>
                  <a:spcPct val="100000"/>
                </a:lnSpc>
                <a:spcBef>
                  <a:spcPts val="20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r>
                <a:rPr kumimoji="0" lang="ko-KR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34" charset="-127"/>
                  <a:ea typeface="맑은 고딕" panose="020B0503020000020004" pitchFamily="34" charset="-127"/>
                </a:rPr>
                <a:t>강의선택시 </a:t>
              </a:r>
              <a:r>
                <a:rPr kumimoji="0" lang="en-US" altLang="ko-KR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34" charset="-127"/>
                  <a:ea typeface="맑은 고딕" panose="020B0503020000020004" pitchFamily="34" charset="-127"/>
                </a:rPr>
                <a:t>select </a:t>
              </a:r>
              <a:r>
                <a:rPr kumimoji="0" lang="ko-KR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34" charset="-127"/>
                  <a:ea typeface="맑은 고딕" panose="020B0503020000020004" pitchFamily="34" charset="-127"/>
                </a:rPr>
                <a:t>옵션으로 표기</a:t>
              </a:r>
              <a:endPara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endParaRPr>
            </a:p>
          </p:txBody>
        </p:sp>
        <p:sp>
          <p:nvSpPr>
            <p:cNvPr id="11308" name="Rectangle 8">
              <a:extLst>
                <a:ext uri="{FF2B5EF4-FFF2-40B4-BE49-F238E27FC236}">
                  <a16:creationId xmlns:a16="http://schemas.microsoft.com/office/drawing/2014/main" id="{AE187F4E-90A8-4BF3-9656-780292BAE5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7" y="1274"/>
              <a:ext cx="159" cy="431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rIns="0" anchor="ctr"/>
            <a:lstStyle>
              <a:lvl1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1pPr>
              <a:lvl2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2pPr>
              <a:lvl3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3pPr>
              <a:lvl4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4pPr>
              <a:lvl5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9pPr>
            </a:lstStyle>
            <a:p>
              <a:pPr marL="0" marR="0" lvl="0" indent="0" algn="ctr" defTabSz="449263" rtl="0" eaLnBrk="1" fontAlgn="base" latinLnBrk="0" hangingPunct="1">
                <a:lnSpc>
                  <a:spcPct val="100000"/>
                </a:lnSpc>
                <a:spcBef>
                  <a:spcPts val="20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r>
                <a:rPr kumimoji="0" lang="en-US" altLang="ko-KR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34" charset="-127"/>
                  <a:ea typeface="맑은 고딕" panose="020B0503020000020004" pitchFamily="34" charset="-127"/>
                </a:rPr>
                <a:t>	2</a:t>
              </a:r>
            </a:p>
          </p:txBody>
        </p:sp>
        <p:sp>
          <p:nvSpPr>
            <p:cNvPr id="11309" name="Rectangle 9">
              <a:extLst>
                <a:ext uri="{FF2B5EF4-FFF2-40B4-BE49-F238E27FC236}">
                  <a16:creationId xmlns:a16="http://schemas.microsoft.com/office/drawing/2014/main" id="{430B0957-A276-441C-A7CA-FB0B430E81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77" y="1274"/>
              <a:ext cx="1420" cy="4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1pPr>
              <a:lvl2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2pPr>
              <a:lvl3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3pPr>
              <a:lvl4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4pPr>
              <a:lvl5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9pPr>
            </a:lstStyle>
            <a:p>
              <a:pPr marL="0" marR="0" lvl="0" indent="0" algn="l" defTabSz="449263" rtl="0" eaLnBrk="1" fontAlgn="base" latinLnBrk="0" hangingPunct="1">
                <a:lnSpc>
                  <a:spcPct val="100000"/>
                </a:lnSpc>
                <a:spcBef>
                  <a:spcPts val="20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endPara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endParaRPr>
            </a:p>
          </p:txBody>
        </p:sp>
        <p:sp>
          <p:nvSpPr>
            <p:cNvPr id="11310" name="Line 10">
              <a:extLst>
                <a:ext uri="{FF2B5EF4-FFF2-40B4-BE49-F238E27FC236}">
                  <a16:creationId xmlns:a16="http://schemas.microsoft.com/office/drawing/2014/main" id="{D90BD6D3-AAF0-43DE-BF61-FFB1A35F952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77" y="825"/>
              <a:ext cx="0" cy="88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endParaRPr>
            </a:p>
          </p:txBody>
        </p:sp>
        <p:sp>
          <p:nvSpPr>
            <p:cNvPr id="11311" name="Line 11">
              <a:extLst>
                <a:ext uri="{FF2B5EF4-FFF2-40B4-BE49-F238E27FC236}">
                  <a16:creationId xmlns:a16="http://schemas.microsoft.com/office/drawing/2014/main" id="{DBBB8555-D9AA-4839-BE12-5862D5F2CF1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17" y="1274"/>
              <a:ext cx="1580" cy="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endParaRPr>
            </a:p>
          </p:txBody>
        </p:sp>
        <p:sp>
          <p:nvSpPr>
            <p:cNvPr id="11312" name="Line 12">
              <a:extLst>
                <a:ext uri="{FF2B5EF4-FFF2-40B4-BE49-F238E27FC236}">
                  <a16:creationId xmlns:a16="http://schemas.microsoft.com/office/drawing/2014/main" id="{50210B27-5266-47D2-A07F-FBB0DF3AEB9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17" y="825"/>
              <a:ext cx="0" cy="88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endParaRPr>
            </a:p>
          </p:txBody>
        </p:sp>
        <p:sp>
          <p:nvSpPr>
            <p:cNvPr id="11313" name="Line 13">
              <a:extLst>
                <a:ext uri="{FF2B5EF4-FFF2-40B4-BE49-F238E27FC236}">
                  <a16:creationId xmlns:a16="http://schemas.microsoft.com/office/drawing/2014/main" id="{A012D689-5D2F-4F6A-AA11-DF1237C4F5F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198" y="825"/>
              <a:ext cx="0" cy="88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endParaRPr>
            </a:p>
          </p:txBody>
        </p:sp>
        <p:sp>
          <p:nvSpPr>
            <p:cNvPr id="11314" name="Line 14">
              <a:extLst>
                <a:ext uri="{FF2B5EF4-FFF2-40B4-BE49-F238E27FC236}">
                  <a16:creationId xmlns:a16="http://schemas.microsoft.com/office/drawing/2014/main" id="{90EBB9F9-356B-4908-B6AD-029668E0608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17" y="825"/>
              <a:ext cx="1580" cy="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endParaRPr>
            </a:p>
          </p:txBody>
        </p:sp>
        <p:sp>
          <p:nvSpPr>
            <p:cNvPr id="11315" name="Line 15">
              <a:extLst>
                <a:ext uri="{FF2B5EF4-FFF2-40B4-BE49-F238E27FC236}">
                  <a16:creationId xmlns:a16="http://schemas.microsoft.com/office/drawing/2014/main" id="{5047868E-1AD5-4898-817E-FDACC5E1D81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17" y="1706"/>
              <a:ext cx="1580" cy="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endParaRPr>
            </a:p>
          </p:txBody>
        </p:sp>
      </p:grpSp>
      <p:sp>
        <p:nvSpPr>
          <p:cNvPr id="11271" name="Text Box 16">
            <a:extLst>
              <a:ext uri="{FF2B5EF4-FFF2-40B4-BE49-F238E27FC236}">
                <a16:creationId xmlns:a16="http://schemas.microsoft.com/office/drawing/2014/main" id="{C7036C99-7483-47E5-8923-F56A86471E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38938" y="857250"/>
            <a:ext cx="857250" cy="214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6000" tIns="46800" rIns="36000" bIns="46800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pPr marL="0" marR="0" lvl="0" indent="0" algn="r" defTabSz="449263" rtl="0" eaLnBrk="1" fontAlgn="base" latinLnBrk="0" hangingPunct="1">
              <a:lnSpc>
                <a:spcPct val="100000"/>
              </a:lnSpc>
              <a:spcBef>
                <a:spcPts val="20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ko-KR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rPr>
              <a:t>1</a:t>
            </a:r>
          </a:p>
        </p:txBody>
      </p:sp>
      <p:grpSp>
        <p:nvGrpSpPr>
          <p:cNvPr id="11273" name="Group 30">
            <a:extLst>
              <a:ext uri="{FF2B5EF4-FFF2-40B4-BE49-F238E27FC236}">
                <a16:creationId xmlns:a16="http://schemas.microsoft.com/office/drawing/2014/main" id="{A6531AEF-A62B-4428-B660-DE6ACFC03D1C}"/>
              </a:ext>
            </a:extLst>
          </p:cNvPr>
          <p:cNvGrpSpPr>
            <a:grpSpLocks/>
          </p:cNvGrpSpPr>
          <p:nvPr/>
        </p:nvGrpSpPr>
        <p:grpSpPr bwMode="auto">
          <a:xfrm>
            <a:off x="7337426" y="2708277"/>
            <a:ext cx="2513013" cy="692151"/>
            <a:chOff x="4622" y="1706"/>
            <a:chExt cx="1583" cy="436"/>
          </a:xfrm>
        </p:grpSpPr>
        <p:sp>
          <p:nvSpPr>
            <p:cNvPr id="11287" name="Rectangle 31">
              <a:extLst>
                <a:ext uri="{FF2B5EF4-FFF2-40B4-BE49-F238E27FC236}">
                  <a16:creationId xmlns:a16="http://schemas.microsoft.com/office/drawing/2014/main" id="{5400382E-EDC5-416A-B08A-FEB73B4FF6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0" y="1706"/>
              <a:ext cx="159" cy="431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rIns="0" anchor="ctr"/>
            <a:lstStyle>
              <a:lvl1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1pPr>
              <a:lvl2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2pPr>
              <a:lvl3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3pPr>
              <a:lvl4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4pPr>
              <a:lvl5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9pPr>
            </a:lstStyle>
            <a:p>
              <a:pPr marL="0" marR="0" lvl="0" indent="0" algn="ctr" defTabSz="449263" rtl="0" eaLnBrk="1" fontAlgn="base" latinLnBrk="0" hangingPunct="1">
                <a:lnSpc>
                  <a:spcPct val="100000"/>
                </a:lnSpc>
                <a:spcBef>
                  <a:spcPts val="20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r>
                <a:rPr kumimoji="0" lang="en-US" altLang="ko-KR" sz="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34" charset="-127"/>
                  <a:ea typeface="맑은 고딕" panose="020B0503020000020004" pitchFamily="34" charset="-127"/>
                </a:rPr>
                <a:t>3</a:t>
              </a:r>
            </a:p>
          </p:txBody>
        </p:sp>
        <p:sp>
          <p:nvSpPr>
            <p:cNvPr id="11288" name="Rectangle 32">
              <a:extLst>
                <a:ext uri="{FF2B5EF4-FFF2-40B4-BE49-F238E27FC236}">
                  <a16:creationId xmlns:a16="http://schemas.microsoft.com/office/drawing/2014/main" id="{30AF548C-B16B-4089-94A1-F2D327E7BE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85" y="1711"/>
              <a:ext cx="1420" cy="4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1pPr>
              <a:lvl2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2pPr>
              <a:lvl3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3pPr>
              <a:lvl4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4pPr>
              <a:lvl5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9pPr>
            </a:lstStyle>
            <a:p>
              <a:pPr marL="0" marR="0" lvl="0" indent="0" algn="l" defTabSz="449263" rtl="0" eaLnBrk="1" fontAlgn="base" latinLnBrk="0" hangingPunct="1">
                <a:lnSpc>
                  <a:spcPct val="100000"/>
                </a:lnSpc>
                <a:spcBef>
                  <a:spcPts val="20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r>
                <a:rPr kumimoji="0" lang="ko-KR" alt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34" charset="-127"/>
                  <a:ea typeface="맑은 고딕" panose="020B0503020000020004" pitchFamily="34" charset="-127"/>
                </a:rPr>
                <a:t>리스트로 보여지기에 </a:t>
              </a:r>
              <a:r>
                <a:rPr kumimoji="0" lang="ko-KR" altLang="en-US" sz="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34" charset="-127"/>
                  <a:ea typeface="맑은 고딕" panose="020B0503020000020004" pitchFamily="34" charset="-127"/>
                </a:rPr>
                <a:t>여러파일</a:t>
              </a:r>
              <a:r>
                <a:rPr kumimoji="0" lang="ko-KR" alt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34" charset="-127"/>
                  <a:ea typeface="맑은 고딕" panose="020B0503020000020004" pitchFamily="34" charset="-127"/>
                </a:rPr>
                <a:t> 저장 가능</a:t>
              </a:r>
              <a:endParaRPr kumimoji="0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endParaRPr>
            </a:p>
            <a:p>
              <a:pPr marL="0" marR="0" lvl="0" indent="0" algn="l" defTabSz="449263" rtl="0" eaLnBrk="1" fontAlgn="base" latinLnBrk="0" hangingPunct="1">
                <a:lnSpc>
                  <a:spcPct val="100000"/>
                </a:lnSpc>
                <a:spcBef>
                  <a:spcPts val="20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r>
                <a:rPr kumimoji="0" lang="ko-KR" altLang="en-US" sz="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34" charset="-127"/>
                  <a:ea typeface="맑은 고딕" panose="020B0503020000020004" pitchFamily="34" charset="-127"/>
                </a:rPr>
                <a:t>단건</a:t>
              </a:r>
              <a:r>
                <a:rPr kumimoji="0" lang="ko-KR" alt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34" charset="-127"/>
                  <a:ea typeface="맑은 고딕" panose="020B0503020000020004" pitchFamily="34" charset="-127"/>
                </a:rPr>
                <a:t> 삭제도 가능</a:t>
              </a:r>
              <a:endParaRPr kumimoji="0" lang="ko-KR" altLang="ko-KR" sz="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endParaRPr>
            </a:p>
          </p:txBody>
        </p:sp>
        <p:sp>
          <p:nvSpPr>
            <p:cNvPr id="11289" name="Line 33">
              <a:extLst>
                <a:ext uri="{FF2B5EF4-FFF2-40B4-BE49-F238E27FC236}">
                  <a16:creationId xmlns:a16="http://schemas.microsoft.com/office/drawing/2014/main" id="{CD2F4382-FF72-4EB3-9674-F7DEEE0CC57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82" y="1706"/>
              <a:ext cx="0" cy="431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endParaRPr>
            </a:p>
          </p:txBody>
        </p:sp>
        <p:sp>
          <p:nvSpPr>
            <p:cNvPr id="11290" name="Line 34">
              <a:extLst>
                <a:ext uri="{FF2B5EF4-FFF2-40B4-BE49-F238E27FC236}">
                  <a16:creationId xmlns:a16="http://schemas.microsoft.com/office/drawing/2014/main" id="{82EE8D45-4D49-41A7-AA04-2C7D431030B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22" y="1706"/>
              <a:ext cx="0" cy="431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endParaRPr>
            </a:p>
          </p:txBody>
        </p:sp>
        <p:sp>
          <p:nvSpPr>
            <p:cNvPr id="11291" name="Line 35">
              <a:extLst>
                <a:ext uri="{FF2B5EF4-FFF2-40B4-BE49-F238E27FC236}">
                  <a16:creationId xmlns:a16="http://schemas.microsoft.com/office/drawing/2014/main" id="{C6FF2D21-C685-4FFA-9068-EBE3929ABB3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203" y="1706"/>
              <a:ext cx="0" cy="431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endParaRPr>
            </a:p>
          </p:txBody>
        </p:sp>
        <p:sp>
          <p:nvSpPr>
            <p:cNvPr id="11292" name="Line 36">
              <a:extLst>
                <a:ext uri="{FF2B5EF4-FFF2-40B4-BE49-F238E27FC236}">
                  <a16:creationId xmlns:a16="http://schemas.microsoft.com/office/drawing/2014/main" id="{2EC18AA2-40EF-4901-B6C7-DE5ABF3304E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22" y="1706"/>
              <a:ext cx="1580" cy="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endParaRPr>
            </a:p>
          </p:txBody>
        </p:sp>
        <p:sp>
          <p:nvSpPr>
            <p:cNvPr id="11293" name="Line 37">
              <a:extLst>
                <a:ext uri="{FF2B5EF4-FFF2-40B4-BE49-F238E27FC236}">
                  <a16:creationId xmlns:a16="http://schemas.microsoft.com/office/drawing/2014/main" id="{339754C5-7D60-4F80-9C34-9FCF4D48302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22" y="2138"/>
              <a:ext cx="1580" cy="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endParaRP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1042993" y="639991"/>
            <a:ext cx="1512168" cy="21544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rPr>
              <a:t>수강신청 사이트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rPr>
              <a:t>(KOSMO)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6738938" y="641806"/>
            <a:ext cx="590550" cy="21544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rPr>
              <a:t>1.0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8194153" y="641806"/>
            <a:ext cx="1653109" cy="21544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rPr>
              <a:t>김태균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8194153" y="862013"/>
            <a:ext cx="1651522" cy="21544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sp>
        <p:nvSpPr>
          <p:cNvPr id="61" name="Text Box 3">
            <a:extLst>
              <a:ext uri="{FF2B5EF4-FFF2-40B4-BE49-F238E27FC236}">
                <a16:creationId xmlns:a16="http://schemas.microsoft.com/office/drawing/2014/main" id="{6D0588B0-553D-47A2-BF61-FDF7EF682B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2993" y="851839"/>
            <a:ext cx="1512168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6000" rIns="36000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pPr marL="0" marR="0" lvl="0" indent="0" algn="ctr" defTabSz="449263" rtl="0" eaLnBrk="1" fontAlgn="base" latinLnBrk="0" hangingPunct="1">
              <a:lnSpc>
                <a:spcPct val="100000"/>
              </a:lnSpc>
              <a:spcBef>
                <a:spcPts val="20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/>
            </a:pP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rPr>
              <a:t>강사</a:t>
            </a:r>
            <a:endParaRPr kumimoji="0" lang="ko-KR" altLang="ko-KR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sp>
        <p:nvSpPr>
          <p:cNvPr id="67" name="타원 66"/>
          <p:cNvSpPr/>
          <p:nvPr/>
        </p:nvSpPr>
        <p:spPr bwMode="auto">
          <a:xfrm>
            <a:off x="705321" y="2306856"/>
            <a:ext cx="166385" cy="161776"/>
          </a:xfrm>
          <a:prstGeom prst="ellipse">
            <a:avLst/>
          </a:prstGeom>
          <a:solidFill>
            <a:srgbClr val="FF0000">
              <a:alpha val="44000"/>
            </a:srgbClr>
          </a:solidFill>
          <a:ln w="9525" cap="flat" cmpd="sng" algn="ctr">
            <a:solidFill>
              <a:schemeClr val="accent1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6CC07B4-0E4C-4049-94B2-E1C5FBDBB48F}"/>
              </a:ext>
            </a:extLst>
          </p:cNvPr>
          <p:cNvSpPr/>
          <p:nvPr/>
        </p:nvSpPr>
        <p:spPr>
          <a:xfrm>
            <a:off x="7558946" y="2062916"/>
            <a:ext cx="2270855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rPr>
              <a:t>데이터테이블에 있는 내용들 불러오기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B74DBB1F-F5BA-4B8A-B48F-CA82E6B5E33B}"/>
              </a:ext>
            </a:extLst>
          </p:cNvPr>
          <p:cNvSpPr/>
          <p:nvPr/>
        </p:nvSpPr>
        <p:spPr bwMode="auto">
          <a:xfrm>
            <a:off x="705320" y="2635327"/>
            <a:ext cx="166385" cy="161776"/>
          </a:xfrm>
          <a:prstGeom prst="ellipse">
            <a:avLst/>
          </a:prstGeom>
          <a:solidFill>
            <a:srgbClr val="FF0000">
              <a:alpha val="44000"/>
            </a:srgbClr>
          </a:solidFill>
          <a:ln w="9525" cap="flat" cmpd="sng" algn="ctr">
            <a:solidFill>
              <a:schemeClr val="accent1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A36E22AC-8440-4789-A733-3CB764A102C0}"/>
              </a:ext>
            </a:extLst>
          </p:cNvPr>
          <p:cNvSpPr/>
          <p:nvPr/>
        </p:nvSpPr>
        <p:spPr bwMode="auto">
          <a:xfrm>
            <a:off x="705319" y="4096292"/>
            <a:ext cx="166385" cy="161776"/>
          </a:xfrm>
          <a:prstGeom prst="ellipse">
            <a:avLst/>
          </a:prstGeom>
          <a:solidFill>
            <a:srgbClr val="FF0000">
              <a:alpha val="44000"/>
            </a:srgbClr>
          </a:solidFill>
          <a:ln w="9525" cap="flat" cmpd="sng" algn="ctr">
            <a:solidFill>
              <a:schemeClr val="accent1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2191019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D685F6DB-D6FF-4874-9343-514DD8FB24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322" y="4947709"/>
            <a:ext cx="1736482" cy="498713"/>
          </a:xfrm>
          <a:prstGeom prst="rect">
            <a:avLst/>
          </a:prstGeom>
        </p:spPr>
      </p:pic>
      <p:pic>
        <p:nvPicPr>
          <p:cNvPr id="4" name="그림 3" descr="스크린샷, 모니터이(가) 표시된 사진&#10;&#10;자동 생성된 설명">
            <a:extLst>
              <a:ext uri="{FF2B5EF4-FFF2-40B4-BE49-F238E27FC236}">
                <a16:creationId xmlns:a16="http://schemas.microsoft.com/office/drawing/2014/main" id="{748137A4-B75B-46B8-A6ED-65E132BEA6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144" y="1489753"/>
            <a:ext cx="6249935" cy="2756109"/>
          </a:xfrm>
          <a:prstGeom prst="rect">
            <a:avLst/>
          </a:prstGeom>
        </p:spPr>
      </p:pic>
      <p:sp>
        <p:nvSpPr>
          <p:cNvPr id="8193" name="Text Box 1">
            <a:extLst>
              <a:ext uri="{FF2B5EF4-FFF2-40B4-BE49-F238E27FC236}">
                <a16:creationId xmlns:a16="http://schemas.microsoft.com/office/drawing/2014/main" id="{A3ADCBFF-7D42-4637-8DF6-73053A262C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975" y="1588"/>
            <a:ext cx="3457575" cy="346075"/>
          </a:xfrm>
          <a:prstGeom prst="rect">
            <a:avLst/>
          </a:prstGeom>
          <a:noFill/>
          <a:ln>
            <a:noFill/>
          </a:ln>
          <a:effectLst/>
        </p:spPr>
        <p:txBody>
          <a:bodyPr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marL="0" marR="0" lvl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HY견고딕" panose="02030600000101010101" pitchFamily="18" charset="-127"/>
                <a:ea typeface="맑은 고딕" panose="020B0503020000020004" pitchFamily="50" charset="-127"/>
              </a:rPr>
              <a:t>LMS</a:t>
            </a:r>
          </a:p>
        </p:txBody>
      </p:sp>
      <p:sp>
        <p:nvSpPr>
          <p:cNvPr id="11268" name="Text Box 3">
            <a:extLst>
              <a:ext uri="{FF2B5EF4-FFF2-40B4-BE49-F238E27FC236}">
                <a16:creationId xmlns:a16="http://schemas.microsoft.com/office/drawing/2014/main" id="{6D0588B0-553D-47A2-BF61-FDF7EF682B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87713" y="633413"/>
            <a:ext cx="2879725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6000" rIns="36000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pPr marL="0" marR="0" lvl="0" indent="0" algn="ctr" defTabSz="449263" rtl="0" eaLnBrk="1" fontAlgn="base" latinLnBrk="0" hangingPunct="1">
              <a:lnSpc>
                <a:spcPct val="100000"/>
              </a:lnSpc>
              <a:spcBef>
                <a:spcPts val="200"/>
              </a:spcBef>
              <a:spcAft>
                <a:spcPct val="0"/>
              </a:spcAft>
              <a:buClrTx/>
              <a:buSzPct val="100000"/>
              <a:buFont typeface="Times New Roman" panose="02020603050405020304" pitchFamily="18" charset="0"/>
              <a:buNone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/>
            </a:pP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rPr>
              <a:t>학습관리 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rPr>
              <a:t>/ </a:t>
            </a: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rPr>
              <a:t>과제관리 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rPr>
              <a:t>/ </a:t>
            </a: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rPr>
              <a:t>수정</a:t>
            </a:r>
            <a:endParaRPr kumimoji="0" lang="ko-KR" altLang="ko-KR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grpSp>
        <p:nvGrpSpPr>
          <p:cNvPr id="11270" name="Group 5">
            <a:extLst>
              <a:ext uri="{FF2B5EF4-FFF2-40B4-BE49-F238E27FC236}">
                <a16:creationId xmlns:a16="http://schemas.microsoft.com/office/drawing/2014/main" id="{48B4170D-42BA-43C1-87C3-776FD5901F7A}"/>
              </a:ext>
            </a:extLst>
          </p:cNvPr>
          <p:cNvGrpSpPr>
            <a:grpSpLocks/>
          </p:cNvGrpSpPr>
          <p:nvPr/>
        </p:nvGrpSpPr>
        <p:grpSpPr bwMode="auto">
          <a:xfrm>
            <a:off x="7329488" y="1309688"/>
            <a:ext cx="2508250" cy="1397000"/>
            <a:chOff x="4617" y="825"/>
            <a:chExt cx="1580" cy="880"/>
          </a:xfrm>
        </p:grpSpPr>
        <p:sp>
          <p:nvSpPr>
            <p:cNvPr id="11306" name="Rectangle 6">
              <a:extLst>
                <a:ext uri="{FF2B5EF4-FFF2-40B4-BE49-F238E27FC236}">
                  <a16:creationId xmlns:a16="http://schemas.microsoft.com/office/drawing/2014/main" id="{B022D5AE-8035-4C22-BCF5-879C13FC97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7" y="825"/>
              <a:ext cx="159" cy="448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rIns="0" anchor="ctr"/>
            <a:lstStyle>
              <a:lvl1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1pPr>
              <a:lvl2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2pPr>
              <a:lvl3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3pPr>
              <a:lvl4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4pPr>
              <a:lvl5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9pPr>
            </a:lstStyle>
            <a:p>
              <a:pPr marL="0" marR="0" lvl="0" indent="0" algn="ctr" defTabSz="449263" rtl="0" eaLnBrk="1" fontAlgn="base" latinLnBrk="0" hangingPunct="1">
                <a:lnSpc>
                  <a:spcPct val="100000"/>
                </a:lnSpc>
                <a:spcBef>
                  <a:spcPts val="20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r>
                <a:rPr kumimoji="0" lang="en-US" altLang="ko-KR" sz="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34" charset="-127"/>
                  <a:ea typeface="맑은 고딕" panose="020B0503020000020004" pitchFamily="34" charset="-127"/>
                </a:rPr>
                <a:t>1</a:t>
              </a:r>
            </a:p>
          </p:txBody>
        </p:sp>
        <p:sp>
          <p:nvSpPr>
            <p:cNvPr id="11307" name="Rectangle 7">
              <a:extLst>
                <a:ext uri="{FF2B5EF4-FFF2-40B4-BE49-F238E27FC236}">
                  <a16:creationId xmlns:a16="http://schemas.microsoft.com/office/drawing/2014/main" id="{F947E815-D647-4450-8A7B-82A9D6FF42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77" y="825"/>
              <a:ext cx="1420" cy="4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1pPr>
              <a:lvl2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2pPr>
              <a:lvl3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3pPr>
              <a:lvl4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4pPr>
              <a:lvl5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9pPr>
            </a:lstStyle>
            <a:p>
              <a:pPr marL="0" marR="0" lvl="0" indent="0" algn="l" defTabSz="449263" rtl="0" eaLnBrk="1" fontAlgn="base" latinLnBrk="0" hangingPunct="1">
                <a:lnSpc>
                  <a:spcPct val="100000"/>
                </a:lnSpc>
                <a:spcBef>
                  <a:spcPts val="20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r>
                <a:rPr kumimoji="0" lang="ko-KR" altLang="en-US" sz="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34" charset="-127"/>
                  <a:ea typeface="맑은 고딕" panose="020B0503020000020004" pitchFamily="34" charset="-127"/>
                </a:rPr>
                <a:t>파일클릭시</a:t>
              </a:r>
              <a:r>
                <a:rPr kumimoji="0" lang="ko-KR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34" charset="-127"/>
                  <a:ea typeface="맑은 고딕" panose="020B0503020000020004" pitchFamily="34" charset="-127"/>
                </a:rPr>
                <a:t> 다운로드 활성화</a:t>
              </a:r>
              <a:endPara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endParaRPr>
            </a:p>
          </p:txBody>
        </p:sp>
        <p:sp>
          <p:nvSpPr>
            <p:cNvPr id="11308" name="Rectangle 8">
              <a:extLst>
                <a:ext uri="{FF2B5EF4-FFF2-40B4-BE49-F238E27FC236}">
                  <a16:creationId xmlns:a16="http://schemas.microsoft.com/office/drawing/2014/main" id="{AE187F4E-90A8-4BF3-9656-780292BAE5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7" y="1274"/>
              <a:ext cx="159" cy="431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rIns="0" anchor="ctr"/>
            <a:lstStyle>
              <a:lvl1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1pPr>
              <a:lvl2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2pPr>
              <a:lvl3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3pPr>
              <a:lvl4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4pPr>
              <a:lvl5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9pPr>
            </a:lstStyle>
            <a:p>
              <a:pPr marL="0" marR="0" lvl="0" indent="0" algn="ctr" defTabSz="449263" rtl="0" eaLnBrk="1" fontAlgn="base" latinLnBrk="0" hangingPunct="1">
                <a:lnSpc>
                  <a:spcPct val="100000"/>
                </a:lnSpc>
                <a:spcBef>
                  <a:spcPts val="20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r>
                <a:rPr kumimoji="0" lang="en-US" altLang="ko-KR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34" charset="-127"/>
                  <a:ea typeface="맑은 고딕" panose="020B0503020000020004" pitchFamily="34" charset="-127"/>
                </a:rPr>
                <a:t>	2</a:t>
              </a:r>
            </a:p>
          </p:txBody>
        </p:sp>
        <p:sp>
          <p:nvSpPr>
            <p:cNvPr id="11309" name="Rectangle 9">
              <a:extLst>
                <a:ext uri="{FF2B5EF4-FFF2-40B4-BE49-F238E27FC236}">
                  <a16:creationId xmlns:a16="http://schemas.microsoft.com/office/drawing/2014/main" id="{430B0957-A276-441C-A7CA-FB0B430E81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77" y="1274"/>
              <a:ext cx="1420" cy="4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1pPr>
              <a:lvl2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2pPr>
              <a:lvl3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3pPr>
              <a:lvl4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4pPr>
              <a:lvl5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9pPr>
            </a:lstStyle>
            <a:p>
              <a:pPr marL="0" marR="0" lvl="0" indent="0" algn="l" defTabSz="449263" rtl="0" eaLnBrk="1" fontAlgn="base" latinLnBrk="0" hangingPunct="1">
                <a:lnSpc>
                  <a:spcPct val="100000"/>
                </a:lnSpc>
                <a:spcBef>
                  <a:spcPts val="20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endPara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endParaRPr>
            </a:p>
          </p:txBody>
        </p:sp>
        <p:sp>
          <p:nvSpPr>
            <p:cNvPr id="11310" name="Line 10">
              <a:extLst>
                <a:ext uri="{FF2B5EF4-FFF2-40B4-BE49-F238E27FC236}">
                  <a16:creationId xmlns:a16="http://schemas.microsoft.com/office/drawing/2014/main" id="{D90BD6D3-AAF0-43DE-BF61-FFB1A35F952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77" y="825"/>
              <a:ext cx="0" cy="88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endParaRPr>
            </a:p>
          </p:txBody>
        </p:sp>
        <p:sp>
          <p:nvSpPr>
            <p:cNvPr id="11311" name="Line 11">
              <a:extLst>
                <a:ext uri="{FF2B5EF4-FFF2-40B4-BE49-F238E27FC236}">
                  <a16:creationId xmlns:a16="http://schemas.microsoft.com/office/drawing/2014/main" id="{DBBB8555-D9AA-4839-BE12-5862D5F2CF1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17" y="1274"/>
              <a:ext cx="1580" cy="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endParaRPr>
            </a:p>
          </p:txBody>
        </p:sp>
        <p:sp>
          <p:nvSpPr>
            <p:cNvPr id="11312" name="Line 12">
              <a:extLst>
                <a:ext uri="{FF2B5EF4-FFF2-40B4-BE49-F238E27FC236}">
                  <a16:creationId xmlns:a16="http://schemas.microsoft.com/office/drawing/2014/main" id="{50210B27-5266-47D2-A07F-FBB0DF3AEB9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17" y="825"/>
              <a:ext cx="0" cy="88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endParaRPr>
            </a:p>
          </p:txBody>
        </p:sp>
        <p:sp>
          <p:nvSpPr>
            <p:cNvPr id="11313" name="Line 13">
              <a:extLst>
                <a:ext uri="{FF2B5EF4-FFF2-40B4-BE49-F238E27FC236}">
                  <a16:creationId xmlns:a16="http://schemas.microsoft.com/office/drawing/2014/main" id="{A012D689-5D2F-4F6A-AA11-DF1237C4F5F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198" y="825"/>
              <a:ext cx="0" cy="88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endParaRPr>
            </a:p>
          </p:txBody>
        </p:sp>
        <p:sp>
          <p:nvSpPr>
            <p:cNvPr id="11314" name="Line 14">
              <a:extLst>
                <a:ext uri="{FF2B5EF4-FFF2-40B4-BE49-F238E27FC236}">
                  <a16:creationId xmlns:a16="http://schemas.microsoft.com/office/drawing/2014/main" id="{90EBB9F9-356B-4908-B6AD-029668E0608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17" y="825"/>
              <a:ext cx="1580" cy="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endParaRPr>
            </a:p>
          </p:txBody>
        </p:sp>
        <p:sp>
          <p:nvSpPr>
            <p:cNvPr id="11315" name="Line 15">
              <a:extLst>
                <a:ext uri="{FF2B5EF4-FFF2-40B4-BE49-F238E27FC236}">
                  <a16:creationId xmlns:a16="http://schemas.microsoft.com/office/drawing/2014/main" id="{5047868E-1AD5-4898-817E-FDACC5E1D81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17" y="1706"/>
              <a:ext cx="1580" cy="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endParaRPr>
            </a:p>
          </p:txBody>
        </p:sp>
      </p:grpSp>
      <p:sp>
        <p:nvSpPr>
          <p:cNvPr id="11271" name="Text Box 16">
            <a:extLst>
              <a:ext uri="{FF2B5EF4-FFF2-40B4-BE49-F238E27FC236}">
                <a16:creationId xmlns:a16="http://schemas.microsoft.com/office/drawing/2014/main" id="{C7036C99-7483-47E5-8923-F56A86471E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38938" y="857250"/>
            <a:ext cx="857250" cy="214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6000" tIns="46800" rIns="36000" bIns="46800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pPr marL="0" marR="0" lvl="0" indent="0" algn="r" defTabSz="449263" rtl="0" eaLnBrk="1" fontAlgn="base" latinLnBrk="0" hangingPunct="1">
              <a:lnSpc>
                <a:spcPct val="100000"/>
              </a:lnSpc>
              <a:spcBef>
                <a:spcPts val="20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ko-KR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rPr>
              <a:t>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42993" y="639991"/>
            <a:ext cx="1512168" cy="21544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rPr>
              <a:t>수강신청 사이트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rPr>
              <a:t>(KOSMO)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6738938" y="641806"/>
            <a:ext cx="590550" cy="21544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rPr>
              <a:t>1.0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8194153" y="641806"/>
            <a:ext cx="1653109" cy="21544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rPr>
              <a:t>김태균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8194153" y="862013"/>
            <a:ext cx="1651522" cy="21544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sp>
        <p:nvSpPr>
          <p:cNvPr id="61" name="Text Box 3">
            <a:extLst>
              <a:ext uri="{FF2B5EF4-FFF2-40B4-BE49-F238E27FC236}">
                <a16:creationId xmlns:a16="http://schemas.microsoft.com/office/drawing/2014/main" id="{6D0588B0-553D-47A2-BF61-FDF7EF682B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2993" y="851839"/>
            <a:ext cx="1512168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6000" rIns="36000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pPr marL="0" marR="0" lvl="0" indent="0" algn="ctr" defTabSz="449263" rtl="0" eaLnBrk="1" fontAlgn="base" latinLnBrk="0" hangingPunct="1">
              <a:lnSpc>
                <a:spcPct val="100000"/>
              </a:lnSpc>
              <a:spcBef>
                <a:spcPts val="20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/>
            </a:pP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rPr>
              <a:t>강사</a:t>
            </a:r>
            <a:endParaRPr kumimoji="0" lang="ko-KR" altLang="ko-KR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sp>
        <p:nvSpPr>
          <p:cNvPr id="67" name="타원 66"/>
          <p:cNvSpPr/>
          <p:nvPr/>
        </p:nvSpPr>
        <p:spPr bwMode="auto">
          <a:xfrm>
            <a:off x="2555161" y="3789040"/>
            <a:ext cx="166385" cy="161776"/>
          </a:xfrm>
          <a:prstGeom prst="ellipse">
            <a:avLst/>
          </a:prstGeom>
          <a:solidFill>
            <a:srgbClr val="FF0000">
              <a:alpha val="44000"/>
            </a:srgbClr>
          </a:solidFill>
          <a:ln w="9525" cap="flat" cmpd="sng" algn="ctr">
            <a:solidFill>
              <a:schemeClr val="accent1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6CC07B4-0E4C-4049-94B2-E1C5FBDBB48F}"/>
              </a:ext>
            </a:extLst>
          </p:cNvPr>
          <p:cNvSpPr/>
          <p:nvPr/>
        </p:nvSpPr>
        <p:spPr>
          <a:xfrm>
            <a:off x="7558946" y="2062916"/>
            <a:ext cx="2270855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rPr>
              <a:t>다운로드 확인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B74DBB1F-F5BA-4B8A-B48F-CA82E6B5E33B}"/>
              </a:ext>
            </a:extLst>
          </p:cNvPr>
          <p:cNvSpPr/>
          <p:nvPr/>
        </p:nvSpPr>
        <p:spPr bwMode="auto">
          <a:xfrm>
            <a:off x="247144" y="5116177"/>
            <a:ext cx="166385" cy="161776"/>
          </a:xfrm>
          <a:prstGeom prst="ellipse">
            <a:avLst/>
          </a:prstGeom>
          <a:solidFill>
            <a:srgbClr val="FF0000">
              <a:alpha val="44000"/>
            </a:srgbClr>
          </a:solidFill>
          <a:ln w="9525" cap="flat" cmpd="sng" algn="ctr">
            <a:solidFill>
              <a:schemeClr val="accent1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6282373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Text Box 1">
            <a:extLst>
              <a:ext uri="{FF2B5EF4-FFF2-40B4-BE49-F238E27FC236}">
                <a16:creationId xmlns:a16="http://schemas.microsoft.com/office/drawing/2014/main" id="{A3ADCBFF-7D42-4637-8DF6-73053A262C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975" y="1905"/>
            <a:ext cx="3457575" cy="346075"/>
          </a:xfrm>
          <a:prstGeom prst="rect">
            <a:avLst/>
          </a:prstGeom>
          <a:noFill/>
          <a:ln>
            <a:noFill/>
          </a:ln>
          <a:effectLst/>
        </p:spPr>
        <p:txBody>
          <a:bodyPr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marL="0" marR="0" lvl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HY견고딕" panose="02030600000101010101" pitchFamily="18" charset="-127"/>
                <a:ea typeface="맑은 고딕" panose="020B0503020000020004" pitchFamily="50" charset="-127"/>
              </a:rPr>
              <a:t>LMS</a:t>
            </a:r>
          </a:p>
        </p:txBody>
      </p:sp>
      <p:sp>
        <p:nvSpPr>
          <p:cNvPr id="11268" name="Text Box 3">
            <a:extLst>
              <a:ext uri="{FF2B5EF4-FFF2-40B4-BE49-F238E27FC236}">
                <a16:creationId xmlns:a16="http://schemas.microsoft.com/office/drawing/2014/main" id="{6D0588B0-553D-47A2-BF61-FDF7EF682B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88030" y="633730"/>
            <a:ext cx="2879725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6000" rIns="36000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pPr marL="0" marR="0" lvl="0" indent="0" algn="ctr" defTabSz="449263" rtl="0" eaLnBrk="1" fontAlgn="base" latinLnBrk="0" hangingPunct="1">
              <a:lnSpc>
                <a:spcPct val="100000"/>
              </a:lnSpc>
              <a:spcBef>
                <a:spcPts val="20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/>
            </a:pP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rPr>
              <a:t>아이디 찾기</a:t>
            </a:r>
            <a:endParaRPr kumimoji="0" lang="ko-KR" altLang="ko-KR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grpSp>
        <p:nvGrpSpPr>
          <p:cNvPr id="11270" name="Group 5">
            <a:extLst>
              <a:ext uri="{FF2B5EF4-FFF2-40B4-BE49-F238E27FC236}">
                <a16:creationId xmlns:a16="http://schemas.microsoft.com/office/drawing/2014/main" id="{48B4170D-42BA-43C1-87C3-776FD5901F7A}"/>
              </a:ext>
            </a:extLst>
          </p:cNvPr>
          <p:cNvGrpSpPr>
            <a:grpSpLocks/>
          </p:cNvGrpSpPr>
          <p:nvPr/>
        </p:nvGrpSpPr>
        <p:grpSpPr bwMode="auto">
          <a:xfrm>
            <a:off x="7329805" y="1310005"/>
            <a:ext cx="2508250" cy="1397000"/>
            <a:chOff x="7329805" y="1310005"/>
            <a:chExt cx="2508250" cy="1397000"/>
          </a:xfrm>
        </p:grpSpPr>
        <p:sp>
          <p:nvSpPr>
            <p:cNvPr id="11306" name="Rectangle 6">
              <a:extLst>
                <a:ext uri="{FF2B5EF4-FFF2-40B4-BE49-F238E27FC236}">
                  <a16:creationId xmlns:a16="http://schemas.microsoft.com/office/drawing/2014/main" id="{B022D5AE-8035-4C22-BCF5-879C13FC97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29805" y="1310005"/>
              <a:ext cx="252095" cy="711200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rIns="0" anchor="ctr"/>
            <a:lstStyle>
              <a:lvl1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1pPr>
              <a:lvl2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2pPr>
              <a:lvl3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3pPr>
              <a:lvl4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4pPr>
              <a:lvl5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9pPr>
            </a:lstStyle>
            <a:p>
              <a:pPr marL="0" marR="0" lvl="0" indent="0" algn="ctr" defTabSz="449263" rtl="0" eaLnBrk="1" fontAlgn="base" latinLnBrk="0" hangingPunct="1">
                <a:lnSpc>
                  <a:spcPct val="100000"/>
                </a:lnSpc>
                <a:spcBef>
                  <a:spcPts val="20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r>
                <a:rPr kumimoji="0" lang="en-US" altLang="ko-KR" sz="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34" charset="-127"/>
                  <a:ea typeface="맑은 고딕" panose="020B0503020000020004" pitchFamily="34" charset="-127"/>
                </a:rPr>
                <a:t>1</a:t>
              </a:r>
            </a:p>
          </p:txBody>
        </p:sp>
        <p:sp>
          <p:nvSpPr>
            <p:cNvPr id="11307" name="Rectangle 7">
              <a:extLst>
                <a:ext uri="{FF2B5EF4-FFF2-40B4-BE49-F238E27FC236}">
                  <a16:creationId xmlns:a16="http://schemas.microsoft.com/office/drawing/2014/main" id="{F947E815-D647-4450-8A7B-82A9D6FF42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83805" y="1310005"/>
              <a:ext cx="2254250" cy="711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1pPr>
              <a:lvl2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2pPr>
              <a:lvl3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3pPr>
              <a:lvl4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4pPr>
              <a:lvl5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9pPr>
            </a:lstStyle>
            <a:p>
              <a:pPr marL="0" marR="0" lvl="0" indent="0" algn="l" defTabSz="449263" rtl="0" eaLnBrk="1" fontAlgn="base" latinLnBrk="0" hangingPunct="1">
                <a:lnSpc>
                  <a:spcPct val="100000"/>
                </a:lnSpc>
                <a:spcBef>
                  <a:spcPts val="200"/>
                </a:spcBef>
                <a:spcAft>
                  <a:spcPct val="0"/>
                </a:spcAft>
                <a:buClrTx/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r>
                <a:rPr kumimoji="0" lang="ko-KR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34" charset="-127"/>
                  <a:ea typeface="맑은 고딕" panose="020B0503020000020004" pitchFamily="34" charset="-127"/>
                </a:rPr>
                <a:t>해당 이메일로 인증번호 전송 완료</a:t>
              </a:r>
              <a:r>
                <a:rPr kumimoji="0" lang="en-US" altLang="ko-KR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34" charset="-127"/>
                  <a:ea typeface="맑은 고딕" panose="020B0503020000020004" pitchFamily="34" charset="-127"/>
                </a:rPr>
                <a:t>(</a:t>
              </a:r>
              <a:r>
                <a:rPr kumimoji="0" lang="en-US" altLang="ko-KR" sz="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34" charset="-127"/>
                  <a:ea typeface="맑은 고딕" panose="020B0503020000020004" pitchFamily="34" charset="-127"/>
                </a:rPr>
                <a:t>api</a:t>
              </a:r>
              <a:r>
                <a:rPr kumimoji="0" lang="en-US" altLang="ko-KR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34" charset="-127"/>
                  <a:ea typeface="맑은 고딕" panose="020B0503020000020004" pitchFamily="34" charset="-127"/>
                </a:rPr>
                <a:t>)</a:t>
              </a:r>
            </a:p>
          </p:txBody>
        </p:sp>
        <p:sp>
          <p:nvSpPr>
            <p:cNvPr id="11308" name="Rectangle 8">
              <a:extLst>
                <a:ext uri="{FF2B5EF4-FFF2-40B4-BE49-F238E27FC236}">
                  <a16:creationId xmlns:a16="http://schemas.microsoft.com/office/drawing/2014/main" id="{AE187F4E-90A8-4BF3-9656-780292BAE5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29805" y="2022475"/>
              <a:ext cx="252095" cy="683895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rIns="0" anchor="ctr"/>
            <a:lstStyle>
              <a:lvl1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1pPr>
              <a:lvl2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2pPr>
              <a:lvl3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3pPr>
              <a:lvl4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4pPr>
              <a:lvl5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9pPr>
            </a:lstStyle>
            <a:p>
              <a:pPr marL="0" marR="0" lvl="0" indent="0" algn="ctr" defTabSz="449263" rtl="0" eaLnBrk="1" fontAlgn="base" latinLnBrk="0" hangingPunct="1">
                <a:lnSpc>
                  <a:spcPct val="100000"/>
                </a:lnSpc>
                <a:spcBef>
                  <a:spcPts val="20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r>
                <a:rPr kumimoji="0" lang="en-US" altLang="ko-KR" sz="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34" charset="-127"/>
                  <a:ea typeface="맑은 고딕" panose="020B0503020000020004" pitchFamily="34" charset="-127"/>
                </a:rPr>
                <a:t>2</a:t>
              </a:r>
            </a:p>
          </p:txBody>
        </p:sp>
        <p:sp>
          <p:nvSpPr>
            <p:cNvPr id="11309" name="Rectangle 9">
              <a:extLst>
                <a:ext uri="{FF2B5EF4-FFF2-40B4-BE49-F238E27FC236}">
                  <a16:creationId xmlns:a16="http://schemas.microsoft.com/office/drawing/2014/main" id="{430B0957-A276-441C-A7CA-FB0B430E81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83805" y="2022475"/>
              <a:ext cx="2254250" cy="68389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1pPr>
              <a:lvl2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2pPr>
              <a:lvl3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3pPr>
              <a:lvl4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4pPr>
              <a:lvl5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9pPr>
            </a:lstStyle>
            <a:p>
              <a:pPr marL="0" marR="0" lvl="0" indent="0" algn="l" defTabSz="449263" rtl="0" eaLnBrk="1" fontAlgn="base" latinLnBrk="0" hangingPunct="1">
                <a:lnSpc>
                  <a:spcPct val="100000"/>
                </a:lnSpc>
                <a:spcBef>
                  <a:spcPts val="20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r>
                <a:rPr kumimoji="0" lang="ko-KR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34" charset="-127"/>
                  <a:ea typeface="맑은 고딕" panose="020B0503020000020004" pitchFamily="34" charset="-127"/>
                </a:rPr>
                <a:t>인증 완료 시에 가입했던 아이디 </a:t>
              </a:r>
              <a:r>
                <a:rPr kumimoji="0" lang="ko-KR" altLang="en-US" sz="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34" charset="-127"/>
                  <a:ea typeface="맑은 고딕" panose="020B0503020000020004" pitchFamily="34" charset="-127"/>
                </a:rPr>
                <a:t>알림창</a:t>
              </a:r>
              <a:r>
                <a:rPr kumimoji="0" lang="ko-KR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34" charset="-127"/>
                  <a:ea typeface="맑은 고딕" panose="020B0503020000020004" pitchFamily="34" charset="-127"/>
                </a:rPr>
                <a:t> </a:t>
              </a:r>
              <a:r>
                <a:rPr kumimoji="0" lang="ko-KR" altLang="en-US" sz="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34" charset="-127"/>
                  <a:ea typeface="맑은 고딕" panose="020B0503020000020004" pitchFamily="34" charset="-127"/>
                </a:rPr>
                <a:t>으로</a:t>
              </a:r>
              <a:r>
                <a:rPr kumimoji="0" lang="ko-KR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34" charset="-127"/>
                  <a:ea typeface="맑은 고딕" panose="020B0503020000020004" pitchFamily="34" charset="-127"/>
                </a:rPr>
                <a:t> 뜨게 설정</a:t>
              </a:r>
              <a:endPara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endParaRPr>
            </a:p>
            <a:p>
              <a:pPr marL="0" marR="0" lvl="0" indent="0" algn="l" defTabSz="449263" rtl="0" eaLnBrk="1" fontAlgn="base" latinLnBrk="0" hangingPunct="1">
                <a:lnSpc>
                  <a:spcPct val="100000"/>
                </a:lnSpc>
                <a:spcBef>
                  <a:spcPts val="20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endPara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endParaRPr>
            </a:p>
          </p:txBody>
        </p:sp>
        <p:sp>
          <p:nvSpPr>
            <p:cNvPr id="11310" name="Line 10">
              <a:extLst>
                <a:ext uri="{FF2B5EF4-FFF2-40B4-BE49-F238E27FC236}">
                  <a16:creationId xmlns:a16="http://schemas.microsoft.com/office/drawing/2014/main" id="{D90BD6D3-AAF0-43DE-BF61-FFB1A35F952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583805" y="1310005"/>
              <a:ext cx="0" cy="139700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endParaRPr>
            </a:p>
          </p:txBody>
        </p:sp>
        <p:sp>
          <p:nvSpPr>
            <p:cNvPr id="11311" name="Line 11">
              <a:extLst>
                <a:ext uri="{FF2B5EF4-FFF2-40B4-BE49-F238E27FC236}">
                  <a16:creationId xmlns:a16="http://schemas.microsoft.com/office/drawing/2014/main" id="{DBBB8555-D9AA-4839-BE12-5862D5F2CF1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329805" y="2022475"/>
              <a:ext cx="2508250" cy="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endParaRPr>
            </a:p>
          </p:txBody>
        </p:sp>
        <p:sp>
          <p:nvSpPr>
            <p:cNvPr id="11312" name="Line 12">
              <a:extLst>
                <a:ext uri="{FF2B5EF4-FFF2-40B4-BE49-F238E27FC236}">
                  <a16:creationId xmlns:a16="http://schemas.microsoft.com/office/drawing/2014/main" id="{50210B27-5266-47D2-A07F-FBB0DF3AEB9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329805" y="1310005"/>
              <a:ext cx="0" cy="139700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endParaRPr>
            </a:p>
          </p:txBody>
        </p:sp>
        <p:sp>
          <p:nvSpPr>
            <p:cNvPr id="11313" name="Line 13">
              <a:extLst>
                <a:ext uri="{FF2B5EF4-FFF2-40B4-BE49-F238E27FC236}">
                  <a16:creationId xmlns:a16="http://schemas.microsoft.com/office/drawing/2014/main" id="{A012D689-5D2F-4F6A-AA11-DF1237C4F5F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839325" y="1310005"/>
              <a:ext cx="0" cy="139700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endParaRPr>
            </a:p>
          </p:txBody>
        </p:sp>
        <p:sp>
          <p:nvSpPr>
            <p:cNvPr id="11314" name="Line 14">
              <a:extLst>
                <a:ext uri="{FF2B5EF4-FFF2-40B4-BE49-F238E27FC236}">
                  <a16:creationId xmlns:a16="http://schemas.microsoft.com/office/drawing/2014/main" id="{90EBB9F9-356B-4908-B6AD-029668E0608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329805" y="1310005"/>
              <a:ext cx="2508250" cy="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endParaRPr>
            </a:p>
          </p:txBody>
        </p:sp>
        <p:sp>
          <p:nvSpPr>
            <p:cNvPr id="11315" name="Line 15">
              <a:extLst>
                <a:ext uri="{FF2B5EF4-FFF2-40B4-BE49-F238E27FC236}">
                  <a16:creationId xmlns:a16="http://schemas.microsoft.com/office/drawing/2014/main" id="{5047868E-1AD5-4898-817E-FDACC5E1D81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329805" y="2708275"/>
              <a:ext cx="2508250" cy="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endParaRPr>
            </a:p>
          </p:txBody>
        </p:sp>
      </p:grpSp>
      <p:sp>
        <p:nvSpPr>
          <p:cNvPr id="11271" name="Text Box 16">
            <a:extLst>
              <a:ext uri="{FF2B5EF4-FFF2-40B4-BE49-F238E27FC236}">
                <a16:creationId xmlns:a16="http://schemas.microsoft.com/office/drawing/2014/main" id="{C7036C99-7483-47E5-8923-F56A86471E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39255" y="857250"/>
            <a:ext cx="857250" cy="2146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6000" tIns="46800" rIns="36000" bIns="46800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pPr marL="0" marR="0" lvl="0" indent="0" algn="r" defTabSz="449263" rtl="0" eaLnBrk="1" fontAlgn="base" latinLnBrk="0" hangingPunct="1">
              <a:lnSpc>
                <a:spcPct val="100000"/>
              </a:lnSpc>
              <a:spcBef>
                <a:spcPts val="20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ko-KR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rPr>
              <a:t>1</a:t>
            </a:r>
          </a:p>
        </p:txBody>
      </p:sp>
      <p:grpSp>
        <p:nvGrpSpPr>
          <p:cNvPr id="11272" name="Group 17">
            <a:extLst>
              <a:ext uri="{FF2B5EF4-FFF2-40B4-BE49-F238E27FC236}">
                <a16:creationId xmlns:a16="http://schemas.microsoft.com/office/drawing/2014/main" id="{FF45D4BA-F718-4E84-A1FD-21C1180C3181}"/>
              </a:ext>
            </a:extLst>
          </p:cNvPr>
          <p:cNvGrpSpPr>
            <a:grpSpLocks/>
          </p:cNvGrpSpPr>
          <p:nvPr/>
        </p:nvGrpSpPr>
        <p:grpSpPr bwMode="auto">
          <a:xfrm>
            <a:off x="7329805" y="5559425"/>
            <a:ext cx="2515870" cy="942975"/>
            <a:chOff x="7329805" y="5559425"/>
            <a:chExt cx="2515870" cy="942975"/>
          </a:xfrm>
        </p:grpSpPr>
        <p:sp>
          <p:nvSpPr>
            <p:cNvPr id="11294" name="Rectangle 18">
              <a:extLst>
                <a:ext uri="{FF2B5EF4-FFF2-40B4-BE49-F238E27FC236}">
                  <a16:creationId xmlns:a16="http://schemas.microsoft.com/office/drawing/2014/main" id="{702F8A78-8135-440E-8ED4-941F8A6CE9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29805" y="5559425"/>
              <a:ext cx="2515870" cy="210820"/>
            </a:xfrm>
            <a:prstGeom prst="rect">
              <a:avLst/>
            </a:prstGeom>
            <a:solidFill>
              <a:srgbClr val="7F7F7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1pPr>
              <a:lvl2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2pPr>
              <a:lvl3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3pPr>
              <a:lvl4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4pPr>
              <a:lvl5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9pPr>
            </a:lstStyle>
            <a:p>
              <a:pPr marL="0" marR="0" lvl="0" indent="0" algn="l" defTabSz="449263" rtl="0" eaLnBrk="1" fontAlgn="base" latinLnBrk="0" hangingPunct="1">
                <a:lnSpc>
                  <a:spcPct val="100000"/>
                </a:lnSpc>
                <a:spcBef>
                  <a:spcPts val="20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r>
                <a:rPr kumimoji="0" lang="en-US" altLang="ko-KR" sz="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 panose="020B0503020000020004" pitchFamily="34" charset="-127"/>
                  <a:ea typeface="맑은 고딕" panose="020B0503020000020004" pitchFamily="34" charset="-127"/>
                </a:rPr>
                <a:t>Table Information</a:t>
              </a:r>
            </a:p>
          </p:txBody>
        </p:sp>
        <p:sp>
          <p:nvSpPr>
            <p:cNvPr id="11295" name="Rectangle 19">
              <a:extLst>
                <a:ext uri="{FF2B5EF4-FFF2-40B4-BE49-F238E27FC236}">
                  <a16:creationId xmlns:a16="http://schemas.microsoft.com/office/drawing/2014/main" id="{DDEB08D4-8823-41A5-ACF8-4EC231F4D4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29805" y="5772150"/>
              <a:ext cx="645795" cy="45529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ko-K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endParaRPr>
            </a:p>
          </p:txBody>
        </p:sp>
        <p:sp>
          <p:nvSpPr>
            <p:cNvPr id="11296" name="Rectangle 20">
              <a:extLst>
                <a:ext uri="{FF2B5EF4-FFF2-40B4-BE49-F238E27FC236}">
                  <a16:creationId xmlns:a16="http://schemas.microsoft.com/office/drawing/2014/main" id="{A694A9DA-46F6-4D26-A788-5EEB71FFD8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76870" y="5772150"/>
              <a:ext cx="1868170" cy="45529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ko-K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endParaRPr>
            </a:p>
          </p:txBody>
        </p:sp>
        <p:sp>
          <p:nvSpPr>
            <p:cNvPr id="11297" name="Rectangle 21">
              <a:extLst>
                <a:ext uri="{FF2B5EF4-FFF2-40B4-BE49-F238E27FC236}">
                  <a16:creationId xmlns:a16="http://schemas.microsoft.com/office/drawing/2014/main" id="{60502524-07C2-4E8B-B2B1-4E50DDDC97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29805" y="6229350"/>
              <a:ext cx="645795" cy="2730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ko-K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endParaRPr>
            </a:p>
          </p:txBody>
        </p:sp>
        <p:sp>
          <p:nvSpPr>
            <p:cNvPr id="11298" name="Rectangle 22">
              <a:extLst>
                <a:ext uri="{FF2B5EF4-FFF2-40B4-BE49-F238E27FC236}">
                  <a16:creationId xmlns:a16="http://schemas.microsoft.com/office/drawing/2014/main" id="{224CBD6B-FCA8-49D8-A54C-7E93B8D682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76870" y="6229350"/>
              <a:ext cx="1868170" cy="2730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ko-K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endParaRPr>
            </a:p>
          </p:txBody>
        </p:sp>
        <p:sp>
          <p:nvSpPr>
            <p:cNvPr id="11299" name="Line 23">
              <a:extLst>
                <a:ext uri="{FF2B5EF4-FFF2-40B4-BE49-F238E27FC236}">
                  <a16:creationId xmlns:a16="http://schemas.microsoft.com/office/drawing/2014/main" id="{47CF2C81-CF45-4BD3-A07A-879B08B2A08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976870" y="5772150"/>
              <a:ext cx="0" cy="73025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endParaRPr>
            </a:p>
          </p:txBody>
        </p:sp>
        <p:sp>
          <p:nvSpPr>
            <p:cNvPr id="11300" name="Line 24">
              <a:extLst>
                <a:ext uri="{FF2B5EF4-FFF2-40B4-BE49-F238E27FC236}">
                  <a16:creationId xmlns:a16="http://schemas.microsoft.com/office/drawing/2014/main" id="{769C6944-5A8A-48D7-B6EB-8B97796CE71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329805" y="5772150"/>
              <a:ext cx="2515870" cy="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endParaRPr>
            </a:p>
          </p:txBody>
        </p:sp>
        <p:sp>
          <p:nvSpPr>
            <p:cNvPr id="11301" name="Line 25">
              <a:extLst>
                <a:ext uri="{FF2B5EF4-FFF2-40B4-BE49-F238E27FC236}">
                  <a16:creationId xmlns:a16="http://schemas.microsoft.com/office/drawing/2014/main" id="{44988C47-9FC4-4355-9084-66A01643F71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329805" y="6229350"/>
              <a:ext cx="2515870" cy="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endParaRPr>
            </a:p>
          </p:txBody>
        </p:sp>
        <p:sp>
          <p:nvSpPr>
            <p:cNvPr id="11302" name="Line 26">
              <a:extLst>
                <a:ext uri="{FF2B5EF4-FFF2-40B4-BE49-F238E27FC236}">
                  <a16:creationId xmlns:a16="http://schemas.microsoft.com/office/drawing/2014/main" id="{C4349503-E1DA-4666-89E7-63BDCA0619D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329805" y="5559425"/>
              <a:ext cx="0" cy="942975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endParaRPr>
            </a:p>
          </p:txBody>
        </p:sp>
        <p:sp>
          <p:nvSpPr>
            <p:cNvPr id="11303" name="Line 27">
              <a:extLst>
                <a:ext uri="{FF2B5EF4-FFF2-40B4-BE49-F238E27FC236}">
                  <a16:creationId xmlns:a16="http://schemas.microsoft.com/office/drawing/2014/main" id="{E1CDE444-DF8E-4013-8D7D-F592314C80F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846945" y="5559425"/>
              <a:ext cx="0" cy="942975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endParaRPr>
            </a:p>
          </p:txBody>
        </p:sp>
        <p:sp>
          <p:nvSpPr>
            <p:cNvPr id="11304" name="Line 28">
              <a:extLst>
                <a:ext uri="{FF2B5EF4-FFF2-40B4-BE49-F238E27FC236}">
                  <a16:creationId xmlns:a16="http://schemas.microsoft.com/office/drawing/2014/main" id="{1CB282CD-07FC-4C61-BAAE-043CD1F61EE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329805" y="5559425"/>
              <a:ext cx="2515870" cy="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endParaRPr>
            </a:p>
          </p:txBody>
        </p:sp>
        <p:sp>
          <p:nvSpPr>
            <p:cNvPr id="11305" name="Line 29">
              <a:extLst>
                <a:ext uri="{FF2B5EF4-FFF2-40B4-BE49-F238E27FC236}">
                  <a16:creationId xmlns:a16="http://schemas.microsoft.com/office/drawing/2014/main" id="{0E5CA0C2-BDB9-4A85-91E9-F14963608B2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329805" y="6503670"/>
              <a:ext cx="2515870" cy="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endParaRP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1043305" y="640080"/>
            <a:ext cx="1511935" cy="21526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rPr>
              <a:t>수강신청 사이트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rPr>
              <a:t>(KOSMO)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6739255" y="641985"/>
            <a:ext cx="590550" cy="21526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rPr>
              <a:t>1.0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8194040" y="641985"/>
            <a:ext cx="1652905" cy="21526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rPr>
              <a:t>유세종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8194040" y="862330"/>
            <a:ext cx="1651635" cy="21526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rPr>
              <a:t>2020-04-14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sp>
        <p:nvSpPr>
          <p:cNvPr id="61" name="Text Box 3">
            <a:extLst>
              <a:ext uri="{FF2B5EF4-FFF2-40B4-BE49-F238E27FC236}">
                <a16:creationId xmlns:a16="http://schemas.microsoft.com/office/drawing/2014/main" id="{6D0588B0-553D-47A2-BF61-FDF7EF682B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3305" y="851535"/>
            <a:ext cx="1511935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6000" rIns="36000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pPr marL="0" marR="0" lvl="0" indent="0" algn="ctr" defTabSz="449263" rtl="0" eaLnBrk="1" fontAlgn="base" latinLnBrk="0" hangingPunct="1">
              <a:lnSpc>
                <a:spcPct val="100000"/>
              </a:lnSpc>
              <a:spcBef>
                <a:spcPts val="20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/>
            </a:pP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rPr>
              <a:t>아이디 찾기</a:t>
            </a:r>
            <a:endParaRPr kumimoji="0" lang="ko-KR" altLang="ko-KR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311" y="1267863"/>
            <a:ext cx="5620534" cy="122889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385" y="2540100"/>
            <a:ext cx="5034144" cy="3689250"/>
          </a:xfrm>
          <a:prstGeom prst="rect">
            <a:avLst/>
          </a:prstGeom>
        </p:spPr>
      </p:pic>
      <p:sp>
        <p:nvSpPr>
          <p:cNvPr id="39" name="타원 38"/>
          <p:cNvSpPr/>
          <p:nvPr/>
        </p:nvSpPr>
        <p:spPr bwMode="auto">
          <a:xfrm>
            <a:off x="4449738" y="1941512"/>
            <a:ext cx="166370" cy="161925"/>
          </a:xfrm>
          <a:prstGeom prst="ellipse">
            <a:avLst/>
          </a:prstGeom>
          <a:solidFill>
            <a:srgbClr val="FF0000">
              <a:alpha val="44000"/>
            </a:srgbClr>
          </a:solidFill>
          <a:ln w="9525" cap="flat" cmpd="sng" algn="ctr">
            <a:solidFill>
              <a:schemeClr val="accent1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1" name="타원 40"/>
          <p:cNvSpPr/>
          <p:nvPr/>
        </p:nvSpPr>
        <p:spPr bwMode="auto">
          <a:xfrm>
            <a:off x="4881786" y="2899026"/>
            <a:ext cx="166370" cy="161925"/>
          </a:xfrm>
          <a:prstGeom prst="ellipse">
            <a:avLst/>
          </a:prstGeom>
          <a:solidFill>
            <a:srgbClr val="FF0000">
              <a:alpha val="44000"/>
            </a:srgbClr>
          </a:solidFill>
          <a:ln w="9525" cap="flat" cmpd="sng" algn="ctr">
            <a:solidFill>
              <a:schemeClr val="accent1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r>
              <a:rPr lang="en-US" altLang="ko-KR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945766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Text Box 1">
            <a:extLst>
              <a:ext uri="{FF2B5EF4-FFF2-40B4-BE49-F238E27FC236}">
                <a16:creationId xmlns:a16="http://schemas.microsoft.com/office/drawing/2014/main" id="{A3ADCBFF-7D42-4637-8DF6-73053A262C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975" y="1588"/>
            <a:ext cx="3457575" cy="346075"/>
          </a:xfrm>
          <a:prstGeom prst="rect">
            <a:avLst/>
          </a:prstGeom>
          <a:noFill/>
          <a:ln>
            <a:noFill/>
          </a:ln>
          <a:effectLst/>
        </p:spPr>
        <p:txBody>
          <a:bodyPr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buSzPct val="100000"/>
              <a:defRPr/>
            </a:pPr>
            <a:r>
              <a:rPr lang="en-US" altLang="ko-KR" sz="160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HY견고딕" panose="02030600000101010101" pitchFamily="18" charset="-127"/>
              </a:rPr>
              <a:t>LMS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297610" y="632582"/>
            <a:ext cx="18002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/>
                </a:solidFill>
              </a:rPr>
              <a:t>수강 상담 관리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09662" y="857712"/>
            <a:ext cx="18002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/>
                </a:solidFill>
              </a:rPr>
              <a:t> 학습관리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8142823" y="642268"/>
            <a:ext cx="1763599" cy="215444"/>
            <a:chOff x="7978130" y="1772816"/>
            <a:chExt cx="1763599" cy="215444"/>
          </a:xfrm>
        </p:grpSpPr>
        <p:sp>
          <p:nvSpPr>
            <p:cNvPr id="7" name="직사각형 6"/>
            <p:cNvSpPr/>
            <p:nvPr/>
          </p:nvSpPr>
          <p:spPr bwMode="auto">
            <a:xfrm>
              <a:off x="8028295" y="1772816"/>
              <a:ext cx="1713434" cy="215444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</a:pPr>
              <a:endParaRPr kumimoji="0" lang="ko-KR" altLang="en-US" sz="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978130" y="1772816"/>
              <a:ext cx="100811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 err="1">
                  <a:solidFill>
                    <a:schemeClr val="tx1"/>
                  </a:solidFill>
                </a:rPr>
                <a:t>임동철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9" name="직사각형 8"/>
          <p:cNvSpPr/>
          <p:nvPr/>
        </p:nvSpPr>
        <p:spPr bwMode="auto">
          <a:xfrm>
            <a:off x="8191822" y="838408"/>
            <a:ext cx="1713434" cy="21544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r>
              <a:rPr kumimoji="0" lang="en-US" altLang="ko-KR" sz="800" i="0" u="none" strike="noStrike" normalizeH="0" baseline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2020-04-14</a:t>
            </a:r>
            <a:endParaRPr kumimoji="0" lang="ko-KR" altLang="en-US" sz="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16" y="1132944"/>
            <a:ext cx="7114034" cy="517637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474074" y="1556792"/>
            <a:ext cx="223224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chemeClr val="tx1"/>
                </a:solidFill>
              </a:rPr>
              <a:t>강사는 자신의 </a:t>
            </a:r>
            <a:r>
              <a:rPr lang="ko-KR" altLang="en-US" sz="1000" dirty="0" err="1">
                <a:solidFill>
                  <a:schemeClr val="tx1"/>
                </a:solidFill>
              </a:rPr>
              <a:t>강의목록을</a:t>
            </a:r>
            <a:r>
              <a:rPr lang="ko-KR" altLang="en-US" sz="1000" dirty="0">
                <a:solidFill>
                  <a:schemeClr val="tx1"/>
                </a:solidFill>
              </a:rPr>
              <a:t> 볼 수 있으며</a:t>
            </a:r>
            <a:r>
              <a:rPr lang="en-US" altLang="ko-KR" sz="1000" dirty="0">
                <a:solidFill>
                  <a:schemeClr val="tx1"/>
                </a:solidFill>
              </a:rPr>
              <a:t>, </a:t>
            </a:r>
            <a:r>
              <a:rPr lang="ko-KR" altLang="en-US" sz="1000" dirty="0">
                <a:solidFill>
                  <a:schemeClr val="tx1"/>
                </a:solidFill>
              </a:rPr>
              <a:t>자신의 </a:t>
            </a:r>
            <a:r>
              <a:rPr lang="ko-KR" altLang="en-US" sz="1000" dirty="0" err="1">
                <a:solidFill>
                  <a:schemeClr val="tx1"/>
                </a:solidFill>
              </a:rPr>
              <a:t>강의목록을</a:t>
            </a:r>
            <a:r>
              <a:rPr lang="ko-KR" altLang="en-US" sz="1000" dirty="0">
                <a:solidFill>
                  <a:schemeClr val="tx1"/>
                </a:solidFill>
              </a:rPr>
              <a:t> </a:t>
            </a:r>
            <a:r>
              <a:rPr lang="ko-KR" altLang="en-US" sz="1000" dirty="0" err="1">
                <a:solidFill>
                  <a:schemeClr val="tx1"/>
                </a:solidFill>
              </a:rPr>
              <a:t>클릭시</a:t>
            </a:r>
            <a:r>
              <a:rPr lang="ko-KR" altLang="en-US" sz="1000" dirty="0">
                <a:solidFill>
                  <a:schemeClr val="tx1"/>
                </a:solidFill>
              </a:rPr>
              <a:t> 밑에 그 과목에 등록한 학생 정보가 나타나며</a:t>
            </a:r>
            <a:r>
              <a:rPr lang="en-US" altLang="ko-KR" sz="1000" dirty="0">
                <a:solidFill>
                  <a:schemeClr val="tx1"/>
                </a:solidFill>
              </a:rPr>
              <a:t>, </a:t>
            </a:r>
            <a:r>
              <a:rPr lang="ko-KR" altLang="en-US" sz="1000" dirty="0" err="1">
                <a:solidFill>
                  <a:schemeClr val="tx1"/>
                </a:solidFill>
              </a:rPr>
              <a:t>클릭시</a:t>
            </a:r>
            <a:r>
              <a:rPr lang="ko-KR" altLang="en-US" sz="1000" dirty="0">
                <a:solidFill>
                  <a:schemeClr val="tx1"/>
                </a:solidFill>
              </a:rPr>
              <a:t> 상담내용을 확인하고</a:t>
            </a:r>
            <a:r>
              <a:rPr lang="en-US" altLang="ko-KR" sz="1000" dirty="0">
                <a:solidFill>
                  <a:schemeClr val="tx1"/>
                </a:solidFill>
              </a:rPr>
              <a:t>, </a:t>
            </a:r>
            <a:r>
              <a:rPr lang="ko-KR" altLang="en-US" sz="1000" dirty="0">
                <a:solidFill>
                  <a:schemeClr val="tx1"/>
                </a:solidFill>
              </a:rPr>
              <a:t>관리자에게 전달 할 </a:t>
            </a:r>
            <a:r>
              <a:rPr lang="ko-KR" altLang="en-US" sz="1000" dirty="0" err="1">
                <a:solidFill>
                  <a:schemeClr val="tx1"/>
                </a:solidFill>
              </a:rPr>
              <a:t>수있습니다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 bwMode="auto">
          <a:xfrm>
            <a:off x="1053622" y="641374"/>
            <a:ext cx="1506085" cy="215444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ko-KR" altLang="en-US" sz="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009662" y="637318"/>
            <a:ext cx="18002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/>
                </a:solidFill>
              </a:rPr>
              <a:t>수강신청사이트</a:t>
            </a:r>
          </a:p>
        </p:txBody>
      </p:sp>
    </p:spTree>
    <p:extLst>
      <p:ext uri="{BB962C8B-B14F-4D97-AF65-F5344CB8AC3E}">
        <p14:creationId xmlns:p14="http://schemas.microsoft.com/office/powerpoint/2010/main" val="395221062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Text Box 1">
            <a:extLst>
              <a:ext uri="{FF2B5EF4-FFF2-40B4-BE49-F238E27FC236}">
                <a16:creationId xmlns:a16="http://schemas.microsoft.com/office/drawing/2014/main" id="{A3ADCBFF-7D42-4637-8DF6-73053A262C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975" y="1588"/>
            <a:ext cx="3457575" cy="346075"/>
          </a:xfrm>
          <a:prstGeom prst="rect">
            <a:avLst/>
          </a:prstGeom>
          <a:noFill/>
          <a:ln>
            <a:noFill/>
          </a:ln>
          <a:effectLst/>
        </p:spPr>
        <p:txBody>
          <a:bodyPr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buSzPct val="100000"/>
              <a:defRPr/>
            </a:pPr>
            <a:r>
              <a:rPr lang="en-US" altLang="ko-KR" sz="160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HY견고딕" panose="02030600000101010101" pitchFamily="18" charset="-127"/>
              </a:rPr>
              <a:t>LMS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297610" y="632582"/>
            <a:ext cx="18002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/>
                </a:solidFill>
              </a:rPr>
              <a:t>수강 상담 이력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09662" y="857712"/>
            <a:ext cx="18002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/>
                </a:solidFill>
              </a:rPr>
              <a:t> 학습관리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8142823" y="642268"/>
            <a:ext cx="1763599" cy="215444"/>
            <a:chOff x="7978130" y="1772816"/>
            <a:chExt cx="1763599" cy="215444"/>
          </a:xfrm>
        </p:grpSpPr>
        <p:sp>
          <p:nvSpPr>
            <p:cNvPr id="7" name="직사각형 6"/>
            <p:cNvSpPr/>
            <p:nvPr/>
          </p:nvSpPr>
          <p:spPr bwMode="auto">
            <a:xfrm>
              <a:off x="8028295" y="1772816"/>
              <a:ext cx="1713434" cy="215444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</a:pPr>
              <a:endParaRPr kumimoji="0" lang="ko-KR" altLang="en-US" sz="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978130" y="1772816"/>
              <a:ext cx="100811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 err="1">
                  <a:solidFill>
                    <a:schemeClr val="tx1"/>
                  </a:solidFill>
                </a:rPr>
                <a:t>임동철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9" name="직사각형 8"/>
          <p:cNvSpPr/>
          <p:nvPr/>
        </p:nvSpPr>
        <p:spPr bwMode="auto">
          <a:xfrm>
            <a:off x="8191822" y="838408"/>
            <a:ext cx="1713434" cy="21544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r>
              <a:rPr kumimoji="0" lang="en-US" altLang="ko-KR" sz="800" i="0" u="none" strike="noStrike" normalizeH="0" baseline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2020-04-14</a:t>
            </a:r>
            <a:endParaRPr kumimoji="0" lang="ko-KR" altLang="en-US" sz="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474074" y="1556792"/>
            <a:ext cx="223224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chemeClr val="tx1"/>
                </a:solidFill>
              </a:rPr>
              <a:t>학생의 이름을 </a:t>
            </a:r>
            <a:r>
              <a:rPr lang="ko-KR" altLang="en-US" sz="1000" dirty="0" err="1">
                <a:solidFill>
                  <a:schemeClr val="tx1"/>
                </a:solidFill>
              </a:rPr>
              <a:t>클릭시</a:t>
            </a:r>
            <a:r>
              <a:rPr lang="en-US" altLang="ko-KR" sz="1000" dirty="0">
                <a:solidFill>
                  <a:schemeClr val="tx1"/>
                </a:solidFill>
              </a:rPr>
              <a:t>,</a:t>
            </a:r>
          </a:p>
          <a:p>
            <a:r>
              <a:rPr lang="ko-KR" altLang="en-US" sz="1000" dirty="0">
                <a:solidFill>
                  <a:schemeClr val="tx1"/>
                </a:solidFill>
              </a:rPr>
              <a:t>상담했던 내용들이 나오며</a:t>
            </a:r>
            <a:r>
              <a:rPr lang="en-US" altLang="ko-KR" sz="1000" dirty="0">
                <a:solidFill>
                  <a:schemeClr val="tx1"/>
                </a:solidFill>
              </a:rPr>
              <a:t> </a:t>
            </a:r>
            <a:r>
              <a:rPr lang="ko-KR" altLang="en-US" sz="1000" dirty="0">
                <a:solidFill>
                  <a:schemeClr val="tx1"/>
                </a:solidFill>
              </a:rPr>
              <a:t>확인 여부를 </a:t>
            </a:r>
            <a:r>
              <a:rPr lang="en-US" altLang="ko-KR" sz="1000" dirty="0">
                <a:solidFill>
                  <a:schemeClr val="tx1"/>
                </a:solidFill>
              </a:rPr>
              <a:t>Y</a:t>
            </a:r>
            <a:r>
              <a:rPr lang="ko-KR" altLang="en-US" sz="1000" dirty="0">
                <a:solidFill>
                  <a:schemeClr val="tx1"/>
                </a:solidFill>
              </a:rPr>
              <a:t>로 바꾸어 저장하여 관리자에게 확인했다는 것을 전달 할 수 있습니다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16" y="1132945"/>
            <a:ext cx="7114034" cy="5150098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 bwMode="auto">
          <a:xfrm>
            <a:off x="1053622" y="641374"/>
            <a:ext cx="1506085" cy="215444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ko-KR" altLang="en-US" sz="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009662" y="637318"/>
            <a:ext cx="18002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/>
                </a:solidFill>
              </a:rPr>
              <a:t>수강신청사이트</a:t>
            </a:r>
          </a:p>
        </p:txBody>
      </p:sp>
    </p:spTree>
    <p:extLst>
      <p:ext uri="{BB962C8B-B14F-4D97-AF65-F5344CB8AC3E}">
        <p14:creationId xmlns:p14="http://schemas.microsoft.com/office/powerpoint/2010/main" val="100292461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Text Box 1">
            <a:extLst>
              <a:ext uri="{FF2B5EF4-FFF2-40B4-BE49-F238E27FC236}">
                <a16:creationId xmlns:a16="http://schemas.microsoft.com/office/drawing/2014/main" id="{A3ADCBFF-7D42-4637-8DF6-73053A262C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975" y="1905"/>
            <a:ext cx="3457575" cy="346075"/>
          </a:xfrm>
          <a:prstGeom prst="rect">
            <a:avLst/>
          </a:prstGeom>
          <a:noFill/>
          <a:ln>
            <a:noFill/>
          </a:ln>
          <a:effectLst/>
        </p:spPr>
        <p:txBody>
          <a:bodyPr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marL="0" marR="0" lvl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HY견고딕" panose="02030600000101010101" pitchFamily="18" charset="-127"/>
                <a:ea typeface="맑은 고딕" panose="020B0503020000020004" pitchFamily="50" charset="-127"/>
              </a:rPr>
              <a:t>LMS</a:t>
            </a:r>
          </a:p>
        </p:txBody>
      </p:sp>
      <p:sp>
        <p:nvSpPr>
          <p:cNvPr id="11271" name="Text Box 16">
            <a:extLst>
              <a:ext uri="{FF2B5EF4-FFF2-40B4-BE49-F238E27FC236}">
                <a16:creationId xmlns:a16="http://schemas.microsoft.com/office/drawing/2014/main" id="{C7036C99-7483-47E5-8923-F56A86471E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39255" y="857250"/>
            <a:ext cx="857250" cy="2146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6000" tIns="46800" rIns="36000" bIns="46800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pPr marL="0" marR="0" lvl="0" indent="0" algn="r" defTabSz="449263" rtl="0" eaLnBrk="1" fontAlgn="base" latinLnBrk="0" hangingPunct="1">
              <a:lnSpc>
                <a:spcPct val="100000"/>
              </a:lnSpc>
              <a:spcBef>
                <a:spcPts val="20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ko-KR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rPr>
              <a:t>1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D599CA4F-02D0-4EED-9C3E-B1F5FCE55B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37285" y="1340485"/>
            <a:ext cx="7431405" cy="2387600"/>
          </a:xfrm>
        </p:spPr>
        <p:txBody>
          <a:bodyPr/>
          <a:lstStyle/>
          <a:p>
            <a:r>
              <a:rPr lang="ko-KR" altLang="en-US" dirty="0"/>
              <a:t>강사</a:t>
            </a:r>
            <a:br>
              <a:rPr lang="en-US" altLang="ko-KR" dirty="0"/>
            </a:br>
            <a:br>
              <a:rPr lang="en-US" altLang="ko-KR" dirty="0"/>
            </a:br>
            <a:r>
              <a:rPr lang="ko-KR" altLang="en-US" dirty="0"/>
              <a:t>커뮤니티</a:t>
            </a:r>
          </a:p>
        </p:txBody>
      </p:sp>
    </p:spTree>
    <p:extLst>
      <p:ext uri="{BB962C8B-B14F-4D97-AF65-F5344CB8AC3E}">
        <p14:creationId xmlns:p14="http://schemas.microsoft.com/office/powerpoint/2010/main" val="170011651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Text Box 1">
            <a:extLst>
              <a:ext uri="{FF2B5EF4-FFF2-40B4-BE49-F238E27FC236}">
                <a16:creationId xmlns:a16="http://schemas.microsoft.com/office/drawing/2014/main" id="{A3ADCBFF-7D42-4637-8DF6-73053A262C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975" y="1588"/>
            <a:ext cx="3457575" cy="346075"/>
          </a:xfrm>
          <a:prstGeom prst="rect">
            <a:avLst/>
          </a:prstGeom>
          <a:noFill/>
          <a:ln>
            <a:noFill/>
          </a:ln>
          <a:effectLst/>
        </p:spPr>
        <p:txBody>
          <a:bodyPr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buSzPct val="100000"/>
              <a:defRPr/>
            </a:pPr>
            <a:r>
              <a:rPr lang="en-US" altLang="ko-KR" sz="160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HY견고딕" panose="02030600000101010101" pitchFamily="18" charset="-127"/>
              </a:rPr>
              <a:t>LMS</a:t>
            </a:r>
          </a:p>
        </p:txBody>
      </p:sp>
      <p:sp>
        <p:nvSpPr>
          <p:cNvPr id="11268" name="Text Box 3">
            <a:extLst>
              <a:ext uri="{FF2B5EF4-FFF2-40B4-BE49-F238E27FC236}">
                <a16:creationId xmlns:a16="http://schemas.microsoft.com/office/drawing/2014/main" id="{6D0588B0-553D-47A2-BF61-FDF7EF682B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87713" y="633413"/>
            <a:ext cx="2879725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6000" rIns="36000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pPr algn="ctr" eaLnBrk="1" hangingPunct="1">
              <a:spcBef>
                <a:spcPts val="200"/>
              </a:spcBef>
              <a:buClrTx/>
              <a:buFontTx/>
              <a:buNone/>
            </a:pPr>
            <a:r>
              <a:rPr lang="ko-KR" altLang="en-US" dirty="0">
                <a:solidFill>
                  <a:srgbClr val="000000"/>
                </a:solidFill>
              </a:rPr>
              <a:t>커뮤니티</a:t>
            </a:r>
            <a:r>
              <a:rPr lang="en-US" altLang="ko-KR" dirty="0">
                <a:solidFill>
                  <a:srgbClr val="000000"/>
                </a:solidFill>
              </a:rPr>
              <a:t>/Q&amp;A</a:t>
            </a:r>
            <a:endParaRPr lang="ko-KR" altLang="ko-KR" dirty="0">
              <a:solidFill>
                <a:srgbClr val="000000"/>
              </a:solidFill>
            </a:endParaRPr>
          </a:p>
        </p:txBody>
      </p:sp>
      <p:sp>
        <p:nvSpPr>
          <p:cNvPr id="11271" name="Text Box 16">
            <a:extLst>
              <a:ext uri="{FF2B5EF4-FFF2-40B4-BE49-F238E27FC236}">
                <a16:creationId xmlns:a16="http://schemas.microsoft.com/office/drawing/2014/main" id="{C7036C99-7483-47E5-8923-F56A86471E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38938" y="857250"/>
            <a:ext cx="857250" cy="214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6000" tIns="46800" rIns="36000" bIns="46800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pPr algn="r" eaLnBrk="1" hangingPunct="1">
              <a:spcBef>
                <a:spcPts val="200"/>
              </a:spcBef>
              <a:buClrTx/>
              <a:buFontTx/>
              <a:buNone/>
            </a:pPr>
            <a:r>
              <a:rPr lang="en-US" altLang="ko-KR">
                <a:solidFill>
                  <a:srgbClr val="000000"/>
                </a:solidFill>
              </a:rPr>
              <a:t>1</a:t>
            </a:r>
          </a:p>
        </p:txBody>
      </p:sp>
      <p:grpSp>
        <p:nvGrpSpPr>
          <p:cNvPr id="11272" name="Group 17">
            <a:extLst>
              <a:ext uri="{FF2B5EF4-FFF2-40B4-BE49-F238E27FC236}">
                <a16:creationId xmlns:a16="http://schemas.microsoft.com/office/drawing/2014/main" id="{FF45D4BA-F718-4E84-A1FD-21C1180C3181}"/>
              </a:ext>
            </a:extLst>
          </p:cNvPr>
          <p:cNvGrpSpPr>
            <a:grpSpLocks/>
          </p:cNvGrpSpPr>
          <p:nvPr/>
        </p:nvGrpSpPr>
        <p:grpSpPr bwMode="auto">
          <a:xfrm>
            <a:off x="7329488" y="5559425"/>
            <a:ext cx="2516187" cy="942975"/>
            <a:chOff x="4617" y="3502"/>
            <a:chExt cx="1585" cy="594"/>
          </a:xfrm>
        </p:grpSpPr>
        <p:sp>
          <p:nvSpPr>
            <p:cNvPr id="11294" name="Rectangle 18">
              <a:extLst>
                <a:ext uri="{FF2B5EF4-FFF2-40B4-BE49-F238E27FC236}">
                  <a16:creationId xmlns:a16="http://schemas.microsoft.com/office/drawing/2014/main" id="{702F8A78-8135-440E-8ED4-941F8A6CE9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7" y="3502"/>
              <a:ext cx="1585" cy="133"/>
            </a:xfrm>
            <a:prstGeom prst="rect">
              <a:avLst/>
            </a:prstGeom>
            <a:solidFill>
              <a:srgbClr val="7F7F7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1pPr>
              <a:lvl2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2pPr>
              <a:lvl3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3pPr>
              <a:lvl4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4pPr>
              <a:lvl5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9pPr>
            </a:lstStyle>
            <a:p>
              <a:pPr eaLnBrk="1" hangingPunct="1">
                <a:spcBef>
                  <a:spcPts val="200"/>
                </a:spcBef>
                <a:buClrTx/>
                <a:buFontTx/>
                <a:buNone/>
              </a:pPr>
              <a:r>
                <a:rPr lang="en-US" altLang="ko-KR">
                  <a:solidFill>
                    <a:srgbClr val="FFFFFF"/>
                  </a:solidFill>
                </a:rPr>
                <a:t>Table Information</a:t>
              </a:r>
            </a:p>
          </p:txBody>
        </p:sp>
        <p:sp>
          <p:nvSpPr>
            <p:cNvPr id="11295" name="Rectangle 19">
              <a:extLst>
                <a:ext uri="{FF2B5EF4-FFF2-40B4-BE49-F238E27FC236}">
                  <a16:creationId xmlns:a16="http://schemas.microsoft.com/office/drawing/2014/main" id="{DDEB08D4-8823-41A5-ACF8-4EC231F4D4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7" y="3636"/>
              <a:ext cx="407" cy="2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endParaRPr lang="ko-KR" altLang="en-US"/>
            </a:p>
          </p:txBody>
        </p:sp>
        <p:sp>
          <p:nvSpPr>
            <p:cNvPr id="11296" name="Rectangle 20">
              <a:extLst>
                <a:ext uri="{FF2B5EF4-FFF2-40B4-BE49-F238E27FC236}">
                  <a16:creationId xmlns:a16="http://schemas.microsoft.com/office/drawing/2014/main" id="{A694A9DA-46F6-4D26-A788-5EEB71FFD8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25" y="3636"/>
              <a:ext cx="1177" cy="2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endParaRPr lang="ko-KR" altLang="en-US"/>
            </a:p>
          </p:txBody>
        </p:sp>
        <p:sp>
          <p:nvSpPr>
            <p:cNvPr id="11297" name="Rectangle 21">
              <a:extLst>
                <a:ext uri="{FF2B5EF4-FFF2-40B4-BE49-F238E27FC236}">
                  <a16:creationId xmlns:a16="http://schemas.microsoft.com/office/drawing/2014/main" id="{60502524-07C2-4E8B-B2B1-4E50DDDC97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7" y="3924"/>
              <a:ext cx="407" cy="1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endParaRPr lang="ko-KR" altLang="en-US"/>
            </a:p>
          </p:txBody>
        </p:sp>
        <p:sp>
          <p:nvSpPr>
            <p:cNvPr id="11298" name="Rectangle 22">
              <a:extLst>
                <a:ext uri="{FF2B5EF4-FFF2-40B4-BE49-F238E27FC236}">
                  <a16:creationId xmlns:a16="http://schemas.microsoft.com/office/drawing/2014/main" id="{224CBD6B-FCA8-49D8-A54C-7E93B8D682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25" y="3924"/>
              <a:ext cx="1177" cy="1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endParaRPr lang="ko-KR" altLang="en-US"/>
            </a:p>
          </p:txBody>
        </p:sp>
        <p:sp>
          <p:nvSpPr>
            <p:cNvPr id="11299" name="Line 23">
              <a:extLst>
                <a:ext uri="{FF2B5EF4-FFF2-40B4-BE49-F238E27FC236}">
                  <a16:creationId xmlns:a16="http://schemas.microsoft.com/office/drawing/2014/main" id="{47CF2C81-CF45-4BD3-A07A-879B08B2A08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25" y="3636"/>
              <a:ext cx="0" cy="46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300" name="Line 24">
              <a:extLst>
                <a:ext uri="{FF2B5EF4-FFF2-40B4-BE49-F238E27FC236}">
                  <a16:creationId xmlns:a16="http://schemas.microsoft.com/office/drawing/2014/main" id="{769C6944-5A8A-48D7-B6EB-8B97796CE71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17" y="3636"/>
              <a:ext cx="1585" cy="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301" name="Line 25">
              <a:extLst>
                <a:ext uri="{FF2B5EF4-FFF2-40B4-BE49-F238E27FC236}">
                  <a16:creationId xmlns:a16="http://schemas.microsoft.com/office/drawing/2014/main" id="{44988C47-9FC4-4355-9084-66A01643F71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17" y="3924"/>
              <a:ext cx="1585" cy="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302" name="Line 26">
              <a:extLst>
                <a:ext uri="{FF2B5EF4-FFF2-40B4-BE49-F238E27FC236}">
                  <a16:creationId xmlns:a16="http://schemas.microsoft.com/office/drawing/2014/main" id="{C4349503-E1DA-4666-89E7-63BDCA0619D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17" y="3502"/>
              <a:ext cx="0" cy="59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303" name="Line 27">
              <a:extLst>
                <a:ext uri="{FF2B5EF4-FFF2-40B4-BE49-F238E27FC236}">
                  <a16:creationId xmlns:a16="http://schemas.microsoft.com/office/drawing/2014/main" id="{E1CDE444-DF8E-4013-8D7D-F592314C80F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203" y="3502"/>
              <a:ext cx="0" cy="59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304" name="Line 28">
              <a:extLst>
                <a:ext uri="{FF2B5EF4-FFF2-40B4-BE49-F238E27FC236}">
                  <a16:creationId xmlns:a16="http://schemas.microsoft.com/office/drawing/2014/main" id="{1CB282CD-07FC-4C61-BAAE-043CD1F61EE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17" y="3502"/>
              <a:ext cx="1585" cy="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305" name="Line 29">
              <a:extLst>
                <a:ext uri="{FF2B5EF4-FFF2-40B4-BE49-F238E27FC236}">
                  <a16:creationId xmlns:a16="http://schemas.microsoft.com/office/drawing/2014/main" id="{0E5CA0C2-BDB9-4A85-91E9-F14963608B2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17" y="4097"/>
              <a:ext cx="1585" cy="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1042993" y="639991"/>
            <a:ext cx="1512168" cy="21544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수강신청 사이트</a:t>
            </a:r>
            <a:r>
              <a:rPr lang="en-US" altLang="ko-KR" dirty="0">
                <a:solidFill>
                  <a:schemeClr val="tx1"/>
                </a:solidFill>
              </a:rPr>
              <a:t>(KOSMO)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6738938" y="641806"/>
            <a:ext cx="590550" cy="21544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8194153" y="641806"/>
            <a:ext cx="1653109" cy="21544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조성기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8194153" y="862013"/>
            <a:ext cx="1651522" cy="21544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1" name="Text Box 3">
            <a:extLst>
              <a:ext uri="{FF2B5EF4-FFF2-40B4-BE49-F238E27FC236}">
                <a16:creationId xmlns:a16="http://schemas.microsoft.com/office/drawing/2014/main" id="{6D0588B0-553D-47A2-BF61-FDF7EF682B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2993" y="851839"/>
            <a:ext cx="1512168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6000" rIns="36000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pPr algn="ctr" eaLnBrk="1" hangingPunct="1">
              <a:spcBef>
                <a:spcPts val="200"/>
              </a:spcBef>
              <a:buClrTx/>
              <a:buFontTx/>
              <a:buNone/>
            </a:pPr>
            <a:r>
              <a:rPr lang="ko-KR" altLang="en-US" dirty="0">
                <a:solidFill>
                  <a:srgbClr val="000000"/>
                </a:solidFill>
              </a:rPr>
              <a:t>강사</a:t>
            </a:r>
            <a:endParaRPr lang="ko-KR" altLang="ko-KR" dirty="0">
              <a:solidFill>
                <a:srgbClr val="000000"/>
              </a:solidFill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1308100"/>
            <a:ext cx="6976090" cy="37770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39" name="Group 5">
            <a:extLst>
              <a:ext uri="{FF2B5EF4-FFF2-40B4-BE49-F238E27FC236}">
                <a16:creationId xmlns:a16="http://schemas.microsoft.com/office/drawing/2014/main" id="{48B4170D-42BA-43C1-87C3-776FD5901F7A}"/>
              </a:ext>
            </a:extLst>
          </p:cNvPr>
          <p:cNvGrpSpPr>
            <a:grpSpLocks/>
          </p:cNvGrpSpPr>
          <p:nvPr/>
        </p:nvGrpSpPr>
        <p:grpSpPr bwMode="auto">
          <a:xfrm>
            <a:off x="7329488" y="1976917"/>
            <a:ext cx="2508250" cy="1397000"/>
            <a:chOff x="4617" y="825"/>
            <a:chExt cx="1580" cy="880"/>
          </a:xfrm>
        </p:grpSpPr>
        <p:sp>
          <p:nvSpPr>
            <p:cNvPr id="40" name="Rectangle 6">
              <a:extLst>
                <a:ext uri="{FF2B5EF4-FFF2-40B4-BE49-F238E27FC236}">
                  <a16:creationId xmlns:a16="http://schemas.microsoft.com/office/drawing/2014/main" id="{B022D5AE-8035-4C22-BCF5-879C13FC97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7" y="825"/>
              <a:ext cx="159" cy="448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rIns="0" anchor="ctr"/>
            <a:lstStyle>
              <a:lvl1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1pPr>
              <a:lvl2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2pPr>
              <a:lvl3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3pPr>
              <a:lvl4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4pPr>
              <a:lvl5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9pPr>
            </a:lstStyle>
            <a:p>
              <a:pPr algn="ctr" eaLnBrk="1" hangingPunct="1">
                <a:spcBef>
                  <a:spcPts val="200"/>
                </a:spcBef>
                <a:buClrTx/>
                <a:buFontTx/>
                <a:buNone/>
              </a:pPr>
              <a:r>
                <a:rPr lang="en-US" altLang="ko-KR">
                  <a:solidFill>
                    <a:srgbClr val="000000"/>
                  </a:solidFill>
                </a:rPr>
                <a:t>1</a:t>
              </a:r>
            </a:p>
          </p:txBody>
        </p:sp>
        <p:sp>
          <p:nvSpPr>
            <p:cNvPr id="41" name="Rectangle 7">
              <a:extLst>
                <a:ext uri="{FF2B5EF4-FFF2-40B4-BE49-F238E27FC236}">
                  <a16:creationId xmlns:a16="http://schemas.microsoft.com/office/drawing/2014/main" id="{F947E815-D647-4450-8A7B-82A9D6FF42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77" y="825"/>
              <a:ext cx="1420" cy="4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1pPr>
              <a:lvl2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2pPr>
              <a:lvl3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3pPr>
              <a:lvl4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4pPr>
              <a:lvl5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9pPr>
            </a:lstStyle>
            <a:p>
              <a:pPr eaLnBrk="1" hangingPunct="1">
                <a:spcBef>
                  <a:spcPts val="200"/>
                </a:spcBef>
                <a:buClrTx/>
              </a:pPr>
              <a:r>
                <a:rPr lang="en-US" altLang="ko-KR" dirty="0">
                  <a:solidFill>
                    <a:srgbClr val="000000"/>
                  </a:solidFill>
                </a:rPr>
                <a:t>- </a:t>
              </a:r>
              <a:r>
                <a:rPr lang="ko-KR" altLang="en-US" dirty="0">
                  <a:solidFill>
                    <a:srgbClr val="000000"/>
                  </a:solidFill>
                </a:rPr>
                <a:t>제목 </a:t>
              </a:r>
              <a:r>
                <a:rPr lang="en-US" altLang="ko-KR" dirty="0">
                  <a:solidFill>
                    <a:srgbClr val="000000"/>
                  </a:solidFill>
                </a:rPr>
                <a:t>, </a:t>
              </a:r>
              <a:r>
                <a:rPr lang="ko-KR" altLang="en-US" dirty="0">
                  <a:solidFill>
                    <a:srgbClr val="000000"/>
                  </a:solidFill>
                </a:rPr>
                <a:t>작성자 </a:t>
              </a:r>
              <a:r>
                <a:rPr lang="en-US" altLang="ko-KR" dirty="0">
                  <a:solidFill>
                    <a:srgbClr val="000000"/>
                  </a:solidFill>
                </a:rPr>
                <a:t>, </a:t>
              </a:r>
              <a:r>
                <a:rPr lang="ko-KR" altLang="en-US" dirty="0">
                  <a:solidFill>
                    <a:srgbClr val="000000"/>
                  </a:solidFill>
                </a:rPr>
                <a:t>내용 범주를 설정하여      </a:t>
              </a:r>
              <a:endParaRPr lang="en-US" altLang="ko-KR" dirty="0">
                <a:solidFill>
                  <a:srgbClr val="000000"/>
                </a:solidFill>
              </a:endParaRPr>
            </a:p>
            <a:p>
              <a:pPr eaLnBrk="1" hangingPunct="1">
                <a:spcBef>
                  <a:spcPts val="200"/>
                </a:spcBef>
                <a:buClrTx/>
              </a:pPr>
              <a:r>
                <a:rPr lang="ko-KR" altLang="en-US" dirty="0">
                  <a:solidFill>
                    <a:srgbClr val="000000"/>
                  </a:solidFill>
                </a:rPr>
                <a:t>  검색</a:t>
              </a:r>
              <a:endParaRPr lang="en-US" altLang="ko-KR" dirty="0">
                <a:solidFill>
                  <a:srgbClr val="000000"/>
                </a:solidFill>
              </a:endParaRPr>
            </a:p>
            <a:p>
              <a:pPr eaLnBrk="1" hangingPunct="1">
                <a:spcBef>
                  <a:spcPts val="200"/>
                </a:spcBef>
                <a:buClrTx/>
              </a:pPr>
              <a:r>
                <a:rPr lang="en-US" altLang="ko-KR" dirty="0">
                  <a:solidFill>
                    <a:srgbClr val="000000"/>
                  </a:solidFill>
                </a:rPr>
                <a:t>- </a:t>
              </a:r>
              <a:r>
                <a:rPr lang="ko-KR" altLang="en-US" dirty="0">
                  <a:solidFill>
                    <a:srgbClr val="000000"/>
                  </a:solidFill>
                </a:rPr>
                <a:t>미선택시 제목을 </a:t>
              </a:r>
              <a:r>
                <a:rPr lang="en-US" altLang="ko-KR" dirty="0">
                  <a:solidFill>
                    <a:srgbClr val="000000"/>
                  </a:solidFill>
                </a:rPr>
                <a:t>default</a:t>
              </a:r>
            </a:p>
          </p:txBody>
        </p:sp>
        <p:sp>
          <p:nvSpPr>
            <p:cNvPr id="42" name="Rectangle 8">
              <a:extLst>
                <a:ext uri="{FF2B5EF4-FFF2-40B4-BE49-F238E27FC236}">
                  <a16:creationId xmlns:a16="http://schemas.microsoft.com/office/drawing/2014/main" id="{AE187F4E-90A8-4BF3-9656-780292BAE5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7" y="1274"/>
              <a:ext cx="159" cy="431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rIns="0" anchor="ctr"/>
            <a:lstStyle>
              <a:lvl1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1pPr>
              <a:lvl2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2pPr>
              <a:lvl3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3pPr>
              <a:lvl4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4pPr>
              <a:lvl5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9pPr>
            </a:lstStyle>
            <a:p>
              <a:pPr algn="ctr" eaLnBrk="1" hangingPunct="1">
                <a:spcBef>
                  <a:spcPts val="200"/>
                </a:spcBef>
                <a:buClrTx/>
                <a:buFontTx/>
                <a:buNone/>
              </a:pPr>
              <a:r>
                <a:rPr lang="en-US" altLang="ko-KR">
                  <a:solidFill>
                    <a:srgbClr val="000000"/>
                  </a:solidFill>
                </a:rPr>
                <a:t>2</a:t>
              </a:r>
            </a:p>
          </p:txBody>
        </p:sp>
        <p:sp>
          <p:nvSpPr>
            <p:cNvPr id="43" name="Rectangle 9">
              <a:extLst>
                <a:ext uri="{FF2B5EF4-FFF2-40B4-BE49-F238E27FC236}">
                  <a16:creationId xmlns:a16="http://schemas.microsoft.com/office/drawing/2014/main" id="{430B0957-A276-441C-A7CA-FB0B430E81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77" y="1274"/>
              <a:ext cx="1420" cy="4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1pPr>
              <a:lvl2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2pPr>
              <a:lvl3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3pPr>
              <a:lvl4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4pPr>
              <a:lvl5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9pPr>
            </a:lstStyle>
            <a:p>
              <a:pPr eaLnBrk="1" hangingPunct="1">
                <a:spcBef>
                  <a:spcPts val="200"/>
                </a:spcBef>
                <a:buClrTx/>
                <a:buFontTx/>
                <a:buNone/>
              </a:pPr>
              <a:r>
                <a:rPr lang="en-US" altLang="ko-KR" dirty="0">
                  <a:solidFill>
                    <a:srgbClr val="000000"/>
                  </a:solidFill>
                </a:rPr>
                <a:t>- </a:t>
              </a:r>
              <a:r>
                <a:rPr lang="ko-KR" altLang="en-US" dirty="0">
                  <a:solidFill>
                    <a:srgbClr val="000000"/>
                  </a:solidFill>
                </a:rPr>
                <a:t>리스트에서 해당 제목 선택 시 </a:t>
              </a:r>
              <a:endParaRPr lang="en-US" altLang="ko-KR" dirty="0">
                <a:solidFill>
                  <a:srgbClr val="000000"/>
                </a:solidFill>
              </a:endParaRPr>
            </a:p>
            <a:p>
              <a:pPr eaLnBrk="1" hangingPunct="1">
                <a:spcBef>
                  <a:spcPts val="200"/>
                </a:spcBef>
                <a:buClrTx/>
                <a:buFontTx/>
                <a:buNone/>
              </a:pPr>
              <a:r>
                <a:rPr lang="en-US" altLang="ko-KR" dirty="0">
                  <a:solidFill>
                    <a:srgbClr val="000000"/>
                  </a:solidFill>
                </a:rPr>
                <a:t>  Popup</a:t>
              </a:r>
              <a:r>
                <a:rPr lang="ko-KR" altLang="en-US" dirty="0">
                  <a:solidFill>
                    <a:srgbClr val="000000"/>
                  </a:solidFill>
                </a:rPr>
                <a:t>형식으로 상세페이지</a:t>
              </a:r>
              <a:r>
                <a:rPr lang="en-US" altLang="ko-KR" dirty="0">
                  <a:solidFill>
                    <a:srgbClr val="000000"/>
                  </a:solidFill>
                </a:rPr>
                <a:t>.</a:t>
              </a:r>
            </a:p>
            <a:p>
              <a:pPr eaLnBrk="1" hangingPunct="1">
                <a:spcBef>
                  <a:spcPts val="200"/>
                </a:spcBef>
                <a:buClrTx/>
                <a:buFontTx/>
                <a:buNone/>
              </a:pPr>
              <a:endParaRPr lang="en-US" altLang="ko-KR" dirty="0">
                <a:solidFill>
                  <a:srgbClr val="000000"/>
                </a:solidFill>
              </a:endParaRPr>
            </a:p>
            <a:p>
              <a:pPr eaLnBrk="1" hangingPunct="1">
                <a:spcBef>
                  <a:spcPts val="200"/>
                </a:spcBef>
                <a:buClrTx/>
                <a:buFontTx/>
                <a:buNone/>
              </a:pPr>
              <a:r>
                <a:rPr lang="en-US" altLang="ko-KR" dirty="0">
                  <a:solidFill>
                    <a:srgbClr val="000000"/>
                  </a:solidFill>
                </a:rPr>
                <a:t>- </a:t>
              </a:r>
              <a:r>
                <a:rPr lang="ko-KR" altLang="en-US" dirty="0">
                  <a:solidFill>
                    <a:srgbClr val="000000"/>
                  </a:solidFill>
                </a:rPr>
                <a:t>파일유무에 따라 이미지출력</a:t>
              </a:r>
              <a:r>
                <a:rPr lang="en-US" altLang="ko-KR" dirty="0">
                  <a:solidFill>
                    <a:srgbClr val="000000"/>
                  </a:solidFill>
                </a:rPr>
                <a:t>.</a:t>
              </a:r>
            </a:p>
          </p:txBody>
        </p:sp>
        <p:sp>
          <p:nvSpPr>
            <p:cNvPr id="44" name="Line 10">
              <a:extLst>
                <a:ext uri="{FF2B5EF4-FFF2-40B4-BE49-F238E27FC236}">
                  <a16:creationId xmlns:a16="http://schemas.microsoft.com/office/drawing/2014/main" id="{D90BD6D3-AAF0-43DE-BF61-FFB1A35F952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77" y="825"/>
              <a:ext cx="0" cy="88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5" name="Line 11">
              <a:extLst>
                <a:ext uri="{FF2B5EF4-FFF2-40B4-BE49-F238E27FC236}">
                  <a16:creationId xmlns:a16="http://schemas.microsoft.com/office/drawing/2014/main" id="{DBBB8555-D9AA-4839-BE12-5862D5F2CF1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17" y="1274"/>
              <a:ext cx="1580" cy="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6" name="Line 12">
              <a:extLst>
                <a:ext uri="{FF2B5EF4-FFF2-40B4-BE49-F238E27FC236}">
                  <a16:creationId xmlns:a16="http://schemas.microsoft.com/office/drawing/2014/main" id="{50210B27-5266-47D2-A07F-FBB0DF3AEB9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17" y="825"/>
              <a:ext cx="0" cy="88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7" name="Line 13">
              <a:extLst>
                <a:ext uri="{FF2B5EF4-FFF2-40B4-BE49-F238E27FC236}">
                  <a16:creationId xmlns:a16="http://schemas.microsoft.com/office/drawing/2014/main" id="{A012D689-5D2F-4F6A-AA11-DF1237C4F5F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198" y="825"/>
              <a:ext cx="0" cy="88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8" name="Line 14">
              <a:extLst>
                <a:ext uri="{FF2B5EF4-FFF2-40B4-BE49-F238E27FC236}">
                  <a16:creationId xmlns:a16="http://schemas.microsoft.com/office/drawing/2014/main" id="{90EBB9F9-356B-4908-B6AD-029668E0608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17" y="825"/>
              <a:ext cx="1580" cy="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9" name="Line 15">
              <a:extLst>
                <a:ext uri="{FF2B5EF4-FFF2-40B4-BE49-F238E27FC236}">
                  <a16:creationId xmlns:a16="http://schemas.microsoft.com/office/drawing/2014/main" id="{5047868E-1AD5-4898-817E-FDACC5E1D81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17" y="1706"/>
              <a:ext cx="1580" cy="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</p:grpSp>
      <p:grpSp>
        <p:nvGrpSpPr>
          <p:cNvPr id="50" name="Group 42">
            <a:extLst>
              <a:ext uri="{FF2B5EF4-FFF2-40B4-BE49-F238E27FC236}">
                <a16:creationId xmlns:a16="http://schemas.microsoft.com/office/drawing/2014/main" id="{3F241DE8-3F09-48BA-A9BF-6978F824CE30}"/>
              </a:ext>
            </a:extLst>
          </p:cNvPr>
          <p:cNvGrpSpPr>
            <a:grpSpLocks/>
          </p:cNvGrpSpPr>
          <p:nvPr/>
        </p:nvGrpSpPr>
        <p:grpSpPr bwMode="auto">
          <a:xfrm>
            <a:off x="7337425" y="1285685"/>
            <a:ext cx="2508250" cy="684213"/>
            <a:chOff x="4622" y="2136"/>
            <a:chExt cx="1580" cy="431"/>
          </a:xfrm>
        </p:grpSpPr>
        <p:sp>
          <p:nvSpPr>
            <p:cNvPr id="51" name="Rectangle 43">
              <a:extLst>
                <a:ext uri="{FF2B5EF4-FFF2-40B4-BE49-F238E27FC236}">
                  <a16:creationId xmlns:a16="http://schemas.microsoft.com/office/drawing/2014/main" id="{D0676798-1C80-4F3D-8795-0CC41A02DE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2" y="2136"/>
              <a:ext cx="159" cy="431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rIns="0" anchor="ctr"/>
            <a:lstStyle>
              <a:lvl1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1pPr>
              <a:lvl2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2pPr>
              <a:lvl3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3pPr>
              <a:lvl4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4pPr>
              <a:lvl5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9pPr>
            </a:lstStyle>
            <a:p>
              <a:pPr algn="ctr" eaLnBrk="1" hangingPunct="1">
                <a:spcBef>
                  <a:spcPts val="200"/>
                </a:spcBef>
                <a:buClrTx/>
                <a:buFontTx/>
                <a:buNone/>
              </a:pPr>
              <a:endParaRPr lang="en-US" altLang="ko-KR" dirty="0">
                <a:solidFill>
                  <a:srgbClr val="000000"/>
                </a:solidFill>
              </a:endParaRPr>
            </a:p>
          </p:txBody>
        </p:sp>
        <p:sp>
          <p:nvSpPr>
            <p:cNvPr id="52" name="Rectangle 44">
              <a:extLst>
                <a:ext uri="{FF2B5EF4-FFF2-40B4-BE49-F238E27FC236}">
                  <a16:creationId xmlns:a16="http://schemas.microsoft.com/office/drawing/2014/main" id="{8396132D-4771-4917-92E8-B201B86B46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82" y="2136"/>
              <a:ext cx="1420" cy="4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1pPr>
              <a:lvl2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2pPr>
              <a:lvl3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3pPr>
              <a:lvl4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4pPr>
              <a:lvl5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9pPr>
            </a:lstStyle>
            <a:p>
              <a:pPr eaLnBrk="1" hangingPunct="1">
                <a:spcBef>
                  <a:spcPts val="200"/>
                </a:spcBef>
                <a:buClrTx/>
                <a:buFontTx/>
                <a:buNone/>
              </a:pPr>
              <a:r>
                <a:rPr lang="ko-KR" altLang="en-US" b="1" dirty="0">
                  <a:solidFill>
                    <a:srgbClr val="000000"/>
                  </a:solidFill>
                </a:rPr>
                <a:t>강사 </a:t>
              </a:r>
              <a:r>
                <a:rPr lang="en-US" altLang="ko-KR" b="1" dirty="0">
                  <a:solidFill>
                    <a:srgbClr val="000000"/>
                  </a:solidFill>
                </a:rPr>
                <a:t>Q&amp;A </a:t>
              </a:r>
              <a:endParaRPr lang="ko-KR" altLang="ko-KR" b="1" dirty="0">
                <a:solidFill>
                  <a:srgbClr val="000000"/>
                </a:solidFill>
              </a:endParaRPr>
            </a:p>
          </p:txBody>
        </p:sp>
        <p:sp>
          <p:nvSpPr>
            <p:cNvPr id="53" name="Line 45">
              <a:extLst>
                <a:ext uri="{FF2B5EF4-FFF2-40B4-BE49-F238E27FC236}">
                  <a16:creationId xmlns:a16="http://schemas.microsoft.com/office/drawing/2014/main" id="{07F340BD-1073-4439-B40D-C76E47323A3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82" y="2136"/>
              <a:ext cx="0" cy="431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54" name="Line 46">
              <a:extLst>
                <a:ext uri="{FF2B5EF4-FFF2-40B4-BE49-F238E27FC236}">
                  <a16:creationId xmlns:a16="http://schemas.microsoft.com/office/drawing/2014/main" id="{BE6EAD2E-BC41-4F06-890A-8D573768C37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22" y="2136"/>
              <a:ext cx="0" cy="431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55" name="Line 47">
              <a:extLst>
                <a:ext uri="{FF2B5EF4-FFF2-40B4-BE49-F238E27FC236}">
                  <a16:creationId xmlns:a16="http://schemas.microsoft.com/office/drawing/2014/main" id="{F7CB9DA5-5C43-4856-B9B9-6FB6C5556AD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203" y="2136"/>
              <a:ext cx="0" cy="431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59" name="Line 48">
              <a:extLst>
                <a:ext uri="{FF2B5EF4-FFF2-40B4-BE49-F238E27FC236}">
                  <a16:creationId xmlns:a16="http://schemas.microsoft.com/office/drawing/2014/main" id="{AB18F340-6258-4751-A1CC-08A005F66ED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22" y="2136"/>
              <a:ext cx="1580" cy="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60" name="Line 49">
              <a:extLst>
                <a:ext uri="{FF2B5EF4-FFF2-40B4-BE49-F238E27FC236}">
                  <a16:creationId xmlns:a16="http://schemas.microsoft.com/office/drawing/2014/main" id="{856F0F67-6213-46D5-A7DC-F9E9579F4ED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22" y="2568"/>
              <a:ext cx="1580" cy="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</p:grpSp>
      <p:sp>
        <p:nvSpPr>
          <p:cNvPr id="62" name="타원 61"/>
          <p:cNvSpPr/>
          <p:nvPr/>
        </p:nvSpPr>
        <p:spPr bwMode="auto">
          <a:xfrm>
            <a:off x="3121328" y="2590304"/>
            <a:ext cx="166385" cy="161776"/>
          </a:xfrm>
          <a:prstGeom prst="ellipse">
            <a:avLst/>
          </a:prstGeom>
          <a:solidFill>
            <a:srgbClr val="FF0000">
              <a:alpha val="44000"/>
            </a:srgbClr>
          </a:solidFill>
          <a:ln w="9525" cap="flat" cmpd="sng" algn="ctr">
            <a:solidFill>
              <a:schemeClr val="accent1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kumimoji="0" lang="ko-KR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3" name="타원 62"/>
          <p:cNvSpPr/>
          <p:nvPr/>
        </p:nvSpPr>
        <p:spPr bwMode="auto">
          <a:xfrm>
            <a:off x="5363473" y="1753938"/>
            <a:ext cx="166385" cy="161776"/>
          </a:xfrm>
          <a:prstGeom prst="ellipse">
            <a:avLst/>
          </a:prstGeom>
          <a:solidFill>
            <a:srgbClr val="FF0000">
              <a:alpha val="44000"/>
            </a:srgbClr>
          </a:solidFill>
          <a:ln w="9525" cap="flat" cmpd="sng" algn="ctr">
            <a:solidFill>
              <a:schemeClr val="accent1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kumimoji="0" lang="ko-KR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4" name="타원 63"/>
          <p:cNvSpPr/>
          <p:nvPr/>
        </p:nvSpPr>
        <p:spPr bwMode="auto">
          <a:xfrm>
            <a:off x="4129874" y="3648629"/>
            <a:ext cx="166385" cy="161776"/>
          </a:xfrm>
          <a:prstGeom prst="ellipse">
            <a:avLst/>
          </a:prstGeom>
          <a:solidFill>
            <a:srgbClr val="FF0000">
              <a:alpha val="44000"/>
            </a:srgbClr>
          </a:solidFill>
          <a:ln w="9525" cap="flat" cmpd="sng" algn="ctr">
            <a:solidFill>
              <a:schemeClr val="accent1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kumimoji="0" lang="ko-KR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65" name="Group 5">
            <a:extLst>
              <a:ext uri="{FF2B5EF4-FFF2-40B4-BE49-F238E27FC236}">
                <a16:creationId xmlns:a16="http://schemas.microsoft.com/office/drawing/2014/main" id="{48B4170D-42BA-43C1-87C3-776FD5901F7A}"/>
              </a:ext>
            </a:extLst>
          </p:cNvPr>
          <p:cNvGrpSpPr>
            <a:grpSpLocks/>
          </p:cNvGrpSpPr>
          <p:nvPr/>
        </p:nvGrpSpPr>
        <p:grpSpPr bwMode="auto">
          <a:xfrm>
            <a:off x="7339013" y="3373917"/>
            <a:ext cx="2508250" cy="1397000"/>
            <a:chOff x="4617" y="825"/>
            <a:chExt cx="1580" cy="880"/>
          </a:xfrm>
        </p:grpSpPr>
        <p:sp>
          <p:nvSpPr>
            <p:cNvPr id="66" name="Rectangle 6">
              <a:extLst>
                <a:ext uri="{FF2B5EF4-FFF2-40B4-BE49-F238E27FC236}">
                  <a16:creationId xmlns:a16="http://schemas.microsoft.com/office/drawing/2014/main" id="{B022D5AE-8035-4C22-BCF5-879C13FC97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7" y="825"/>
              <a:ext cx="159" cy="448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rIns="0" anchor="ctr"/>
            <a:lstStyle>
              <a:lvl1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1pPr>
              <a:lvl2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2pPr>
              <a:lvl3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3pPr>
              <a:lvl4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4pPr>
              <a:lvl5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9pPr>
            </a:lstStyle>
            <a:p>
              <a:pPr algn="ctr" eaLnBrk="1" hangingPunct="1">
                <a:spcBef>
                  <a:spcPts val="200"/>
                </a:spcBef>
                <a:buClrTx/>
                <a:buFontTx/>
                <a:buNone/>
              </a:pPr>
              <a:r>
                <a:rPr lang="en-US" altLang="ko-KR" dirty="0">
                  <a:solidFill>
                    <a:srgbClr val="000000"/>
                  </a:solidFill>
                </a:rPr>
                <a:t>3</a:t>
              </a:r>
            </a:p>
          </p:txBody>
        </p:sp>
        <p:sp>
          <p:nvSpPr>
            <p:cNvPr id="67" name="Rectangle 7">
              <a:extLst>
                <a:ext uri="{FF2B5EF4-FFF2-40B4-BE49-F238E27FC236}">
                  <a16:creationId xmlns:a16="http://schemas.microsoft.com/office/drawing/2014/main" id="{F947E815-D647-4450-8A7B-82A9D6FF42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77" y="825"/>
              <a:ext cx="1420" cy="4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1pPr>
              <a:lvl2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2pPr>
              <a:lvl3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3pPr>
              <a:lvl4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4pPr>
              <a:lvl5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9pPr>
            </a:lstStyle>
            <a:p>
              <a:pPr eaLnBrk="1" hangingPunct="1">
                <a:spcBef>
                  <a:spcPts val="200"/>
                </a:spcBef>
                <a:buClrTx/>
              </a:pPr>
              <a:r>
                <a:rPr lang="en-US" altLang="ko-KR" dirty="0">
                  <a:solidFill>
                    <a:srgbClr val="000000"/>
                  </a:solidFill>
                </a:rPr>
                <a:t>-</a:t>
              </a:r>
              <a:r>
                <a:rPr lang="ko-KR" altLang="en-US" dirty="0" err="1">
                  <a:solidFill>
                    <a:srgbClr val="000000"/>
                  </a:solidFill>
                </a:rPr>
                <a:t>페이징</a:t>
              </a:r>
              <a:r>
                <a:rPr lang="ko-KR" altLang="en-US" dirty="0">
                  <a:solidFill>
                    <a:srgbClr val="000000"/>
                  </a:solidFill>
                </a:rPr>
                <a:t> 처리</a:t>
              </a:r>
              <a:endParaRPr lang="en-US" altLang="ko-KR" dirty="0">
                <a:solidFill>
                  <a:srgbClr val="000000"/>
                </a:solidFill>
              </a:endParaRPr>
            </a:p>
          </p:txBody>
        </p:sp>
        <p:sp>
          <p:nvSpPr>
            <p:cNvPr id="68" name="Rectangle 8">
              <a:extLst>
                <a:ext uri="{FF2B5EF4-FFF2-40B4-BE49-F238E27FC236}">
                  <a16:creationId xmlns:a16="http://schemas.microsoft.com/office/drawing/2014/main" id="{AE187F4E-90A8-4BF3-9656-780292BAE5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7" y="1274"/>
              <a:ext cx="159" cy="431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rIns="0" anchor="ctr"/>
            <a:lstStyle>
              <a:lvl1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1pPr>
              <a:lvl2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2pPr>
              <a:lvl3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3pPr>
              <a:lvl4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4pPr>
              <a:lvl5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9pPr>
            </a:lstStyle>
            <a:p>
              <a:pPr algn="ctr" eaLnBrk="1" hangingPunct="1">
                <a:spcBef>
                  <a:spcPts val="200"/>
                </a:spcBef>
                <a:buClrTx/>
                <a:buFontTx/>
                <a:buNone/>
              </a:pPr>
              <a:r>
                <a:rPr lang="en-US" altLang="ko-KR" dirty="0">
                  <a:solidFill>
                    <a:srgbClr val="000000"/>
                  </a:solidFill>
                </a:rPr>
                <a:t>4</a:t>
              </a:r>
            </a:p>
          </p:txBody>
        </p:sp>
        <p:sp>
          <p:nvSpPr>
            <p:cNvPr id="69" name="Rectangle 9">
              <a:extLst>
                <a:ext uri="{FF2B5EF4-FFF2-40B4-BE49-F238E27FC236}">
                  <a16:creationId xmlns:a16="http://schemas.microsoft.com/office/drawing/2014/main" id="{430B0957-A276-441C-A7CA-FB0B430E81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77" y="1274"/>
              <a:ext cx="1420" cy="4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1pPr>
              <a:lvl2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2pPr>
              <a:lvl3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3pPr>
              <a:lvl4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4pPr>
              <a:lvl5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9pPr>
            </a:lstStyle>
            <a:p>
              <a:pPr eaLnBrk="1" hangingPunct="1">
                <a:spcBef>
                  <a:spcPts val="200"/>
                </a:spcBef>
                <a:buClrTx/>
                <a:buFontTx/>
                <a:buNone/>
              </a:pPr>
              <a:endParaRPr lang="en-US" altLang="ko-KR" dirty="0">
                <a:solidFill>
                  <a:srgbClr val="000000"/>
                </a:solidFill>
              </a:endParaRPr>
            </a:p>
          </p:txBody>
        </p:sp>
        <p:sp>
          <p:nvSpPr>
            <p:cNvPr id="70" name="Line 10">
              <a:extLst>
                <a:ext uri="{FF2B5EF4-FFF2-40B4-BE49-F238E27FC236}">
                  <a16:creationId xmlns:a16="http://schemas.microsoft.com/office/drawing/2014/main" id="{D90BD6D3-AAF0-43DE-BF61-FFB1A35F952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77" y="825"/>
              <a:ext cx="0" cy="88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71" name="Line 11">
              <a:extLst>
                <a:ext uri="{FF2B5EF4-FFF2-40B4-BE49-F238E27FC236}">
                  <a16:creationId xmlns:a16="http://schemas.microsoft.com/office/drawing/2014/main" id="{DBBB8555-D9AA-4839-BE12-5862D5F2CF1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17" y="1274"/>
              <a:ext cx="1580" cy="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72" name="Line 12">
              <a:extLst>
                <a:ext uri="{FF2B5EF4-FFF2-40B4-BE49-F238E27FC236}">
                  <a16:creationId xmlns:a16="http://schemas.microsoft.com/office/drawing/2014/main" id="{50210B27-5266-47D2-A07F-FBB0DF3AEB9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17" y="825"/>
              <a:ext cx="0" cy="88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73" name="Line 13">
              <a:extLst>
                <a:ext uri="{FF2B5EF4-FFF2-40B4-BE49-F238E27FC236}">
                  <a16:creationId xmlns:a16="http://schemas.microsoft.com/office/drawing/2014/main" id="{A012D689-5D2F-4F6A-AA11-DF1237C4F5F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198" y="825"/>
              <a:ext cx="0" cy="88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74" name="Line 14">
              <a:extLst>
                <a:ext uri="{FF2B5EF4-FFF2-40B4-BE49-F238E27FC236}">
                  <a16:creationId xmlns:a16="http://schemas.microsoft.com/office/drawing/2014/main" id="{90EBB9F9-356B-4908-B6AD-029668E0608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17" y="825"/>
              <a:ext cx="1580" cy="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75" name="Line 15">
              <a:extLst>
                <a:ext uri="{FF2B5EF4-FFF2-40B4-BE49-F238E27FC236}">
                  <a16:creationId xmlns:a16="http://schemas.microsoft.com/office/drawing/2014/main" id="{5047868E-1AD5-4898-817E-FDACC5E1D81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17" y="1706"/>
              <a:ext cx="1580" cy="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70586053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719" y="1211462"/>
            <a:ext cx="6860316" cy="4374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193" name="Text Box 1">
            <a:extLst>
              <a:ext uri="{FF2B5EF4-FFF2-40B4-BE49-F238E27FC236}">
                <a16:creationId xmlns:a16="http://schemas.microsoft.com/office/drawing/2014/main" id="{A3ADCBFF-7D42-4637-8DF6-73053A262C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975" y="1588"/>
            <a:ext cx="3457575" cy="346075"/>
          </a:xfrm>
          <a:prstGeom prst="rect">
            <a:avLst/>
          </a:prstGeom>
          <a:noFill/>
          <a:ln>
            <a:noFill/>
          </a:ln>
          <a:effectLst/>
        </p:spPr>
        <p:txBody>
          <a:bodyPr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buSzPct val="100000"/>
              <a:defRPr/>
            </a:pPr>
            <a:r>
              <a:rPr lang="en-US" altLang="ko-KR" sz="160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HY견고딕" panose="02030600000101010101" pitchFamily="18" charset="-127"/>
              </a:rPr>
              <a:t>LMS</a:t>
            </a:r>
          </a:p>
        </p:txBody>
      </p:sp>
      <p:sp>
        <p:nvSpPr>
          <p:cNvPr id="11268" name="Text Box 3">
            <a:extLst>
              <a:ext uri="{FF2B5EF4-FFF2-40B4-BE49-F238E27FC236}">
                <a16:creationId xmlns:a16="http://schemas.microsoft.com/office/drawing/2014/main" id="{6D0588B0-553D-47A2-BF61-FDF7EF682B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87713" y="633413"/>
            <a:ext cx="2879725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6000" rIns="36000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pPr algn="ctr" eaLnBrk="1" hangingPunct="1">
              <a:spcBef>
                <a:spcPts val="200"/>
              </a:spcBef>
              <a:buClrTx/>
              <a:buFontTx/>
              <a:buNone/>
            </a:pPr>
            <a:r>
              <a:rPr lang="ko-KR" altLang="en-US" dirty="0">
                <a:solidFill>
                  <a:srgbClr val="000000"/>
                </a:solidFill>
              </a:rPr>
              <a:t>커뮤니티</a:t>
            </a:r>
            <a:r>
              <a:rPr lang="en-US" altLang="ko-KR" dirty="0">
                <a:solidFill>
                  <a:srgbClr val="000000"/>
                </a:solidFill>
              </a:rPr>
              <a:t>/Q&amp;A/</a:t>
            </a:r>
            <a:r>
              <a:rPr lang="ko-KR" altLang="en-US" dirty="0">
                <a:solidFill>
                  <a:srgbClr val="000000"/>
                </a:solidFill>
              </a:rPr>
              <a:t>상세보기</a:t>
            </a:r>
            <a:endParaRPr lang="ko-KR" altLang="ko-KR" dirty="0">
              <a:solidFill>
                <a:srgbClr val="000000"/>
              </a:solidFill>
            </a:endParaRPr>
          </a:p>
        </p:txBody>
      </p:sp>
      <p:sp>
        <p:nvSpPr>
          <p:cNvPr id="11271" name="Text Box 16">
            <a:extLst>
              <a:ext uri="{FF2B5EF4-FFF2-40B4-BE49-F238E27FC236}">
                <a16:creationId xmlns:a16="http://schemas.microsoft.com/office/drawing/2014/main" id="{C7036C99-7483-47E5-8923-F56A86471E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38938" y="857250"/>
            <a:ext cx="857250" cy="214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6000" tIns="46800" rIns="36000" bIns="46800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pPr algn="r" eaLnBrk="1" hangingPunct="1">
              <a:spcBef>
                <a:spcPts val="200"/>
              </a:spcBef>
              <a:buClrTx/>
              <a:buFontTx/>
              <a:buNone/>
            </a:pPr>
            <a:r>
              <a:rPr lang="en-US" altLang="ko-KR">
                <a:solidFill>
                  <a:srgbClr val="000000"/>
                </a:solidFill>
              </a:rPr>
              <a:t>1</a:t>
            </a:r>
          </a:p>
        </p:txBody>
      </p:sp>
      <p:grpSp>
        <p:nvGrpSpPr>
          <p:cNvPr id="11272" name="Group 17">
            <a:extLst>
              <a:ext uri="{FF2B5EF4-FFF2-40B4-BE49-F238E27FC236}">
                <a16:creationId xmlns:a16="http://schemas.microsoft.com/office/drawing/2014/main" id="{FF45D4BA-F718-4E84-A1FD-21C1180C3181}"/>
              </a:ext>
            </a:extLst>
          </p:cNvPr>
          <p:cNvGrpSpPr>
            <a:grpSpLocks/>
          </p:cNvGrpSpPr>
          <p:nvPr/>
        </p:nvGrpSpPr>
        <p:grpSpPr bwMode="auto">
          <a:xfrm>
            <a:off x="7329488" y="5559425"/>
            <a:ext cx="2516187" cy="942975"/>
            <a:chOff x="4617" y="3502"/>
            <a:chExt cx="1585" cy="594"/>
          </a:xfrm>
        </p:grpSpPr>
        <p:sp>
          <p:nvSpPr>
            <p:cNvPr id="11294" name="Rectangle 18">
              <a:extLst>
                <a:ext uri="{FF2B5EF4-FFF2-40B4-BE49-F238E27FC236}">
                  <a16:creationId xmlns:a16="http://schemas.microsoft.com/office/drawing/2014/main" id="{702F8A78-8135-440E-8ED4-941F8A6CE9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7" y="3502"/>
              <a:ext cx="1585" cy="133"/>
            </a:xfrm>
            <a:prstGeom prst="rect">
              <a:avLst/>
            </a:prstGeom>
            <a:solidFill>
              <a:srgbClr val="7F7F7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1pPr>
              <a:lvl2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2pPr>
              <a:lvl3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3pPr>
              <a:lvl4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4pPr>
              <a:lvl5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9pPr>
            </a:lstStyle>
            <a:p>
              <a:pPr eaLnBrk="1" hangingPunct="1">
                <a:spcBef>
                  <a:spcPts val="200"/>
                </a:spcBef>
                <a:buClrTx/>
                <a:buFontTx/>
                <a:buNone/>
              </a:pPr>
              <a:r>
                <a:rPr lang="en-US" altLang="ko-KR">
                  <a:solidFill>
                    <a:srgbClr val="FFFFFF"/>
                  </a:solidFill>
                </a:rPr>
                <a:t>Table Information</a:t>
              </a:r>
            </a:p>
          </p:txBody>
        </p:sp>
        <p:sp>
          <p:nvSpPr>
            <p:cNvPr id="11295" name="Rectangle 19">
              <a:extLst>
                <a:ext uri="{FF2B5EF4-FFF2-40B4-BE49-F238E27FC236}">
                  <a16:creationId xmlns:a16="http://schemas.microsoft.com/office/drawing/2014/main" id="{DDEB08D4-8823-41A5-ACF8-4EC231F4D4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7" y="3636"/>
              <a:ext cx="407" cy="2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endParaRPr lang="ko-KR" altLang="en-US"/>
            </a:p>
          </p:txBody>
        </p:sp>
        <p:sp>
          <p:nvSpPr>
            <p:cNvPr id="11296" name="Rectangle 20">
              <a:extLst>
                <a:ext uri="{FF2B5EF4-FFF2-40B4-BE49-F238E27FC236}">
                  <a16:creationId xmlns:a16="http://schemas.microsoft.com/office/drawing/2014/main" id="{A694A9DA-46F6-4D26-A788-5EEB71FFD8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25" y="3636"/>
              <a:ext cx="1177" cy="2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endParaRPr lang="ko-KR" altLang="en-US"/>
            </a:p>
          </p:txBody>
        </p:sp>
        <p:sp>
          <p:nvSpPr>
            <p:cNvPr id="11297" name="Rectangle 21">
              <a:extLst>
                <a:ext uri="{FF2B5EF4-FFF2-40B4-BE49-F238E27FC236}">
                  <a16:creationId xmlns:a16="http://schemas.microsoft.com/office/drawing/2014/main" id="{60502524-07C2-4E8B-B2B1-4E50DDDC97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7" y="3924"/>
              <a:ext cx="407" cy="1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endParaRPr lang="ko-KR" altLang="en-US"/>
            </a:p>
          </p:txBody>
        </p:sp>
        <p:sp>
          <p:nvSpPr>
            <p:cNvPr id="11298" name="Rectangle 22">
              <a:extLst>
                <a:ext uri="{FF2B5EF4-FFF2-40B4-BE49-F238E27FC236}">
                  <a16:creationId xmlns:a16="http://schemas.microsoft.com/office/drawing/2014/main" id="{224CBD6B-FCA8-49D8-A54C-7E93B8D682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25" y="3924"/>
              <a:ext cx="1177" cy="1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endParaRPr lang="ko-KR" altLang="en-US"/>
            </a:p>
          </p:txBody>
        </p:sp>
        <p:sp>
          <p:nvSpPr>
            <p:cNvPr id="11299" name="Line 23">
              <a:extLst>
                <a:ext uri="{FF2B5EF4-FFF2-40B4-BE49-F238E27FC236}">
                  <a16:creationId xmlns:a16="http://schemas.microsoft.com/office/drawing/2014/main" id="{47CF2C81-CF45-4BD3-A07A-879B08B2A08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25" y="3636"/>
              <a:ext cx="0" cy="46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300" name="Line 24">
              <a:extLst>
                <a:ext uri="{FF2B5EF4-FFF2-40B4-BE49-F238E27FC236}">
                  <a16:creationId xmlns:a16="http://schemas.microsoft.com/office/drawing/2014/main" id="{769C6944-5A8A-48D7-B6EB-8B97796CE71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17" y="3636"/>
              <a:ext cx="1585" cy="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301" name="Line 25">
              <a:extLst>
                <a:ext uri="{FF2B5EF4-FFF2-40B4-BE49-F238E27FC236}">
                  <a16:creationId xmlns:a16="http://schemas.microsoft.com/office/drawing/2014/main" id="{44988C47-9FC4-4355-9084-66A01643F71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17" y="3924"/>
              <a:ext cx="1585" cy="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302" name="Line 26">
              <a:extLst>
                <a:ext uri="{FF2B5EF4-FFF2-40B4-BE49-F238E27FC236}">
                  <a16:creationId xmlns:a16="http://schemas.microsoft.com/office/drawing/2014/main" id="{C4349503-E1DA-4666-89E7-63BDCA0619D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17" y="3502"/>
              <a:ext cx="0" cy="59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303" name="Line 27">
              <a:extLst>
                <a:ext uri="{FF2B5EF4-FFF2-40B4-BE49-F238E27FC236}">
                  <a16:creationId xmlns:a16="http://schemas.microsoft.com/office/drawing/2014/main" id="{E1CDE444-DF8E-4013-8D7D-F592314C80F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203" y="3502"/>
              <a:ext cx="0" cy="59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304" name="Line 28">
              <a:extLst>
                <a:ext uri="{FF2B5EF4-FFF2-40B4-BE49-F238E27FC236}">
                  <a16:creationId xmlns:a16="http://schemas.microsoft.com/office/drawing/2014/main" id="{1CB282CD-07FC-4C61-BAAE-043CD1F61EE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17" y="3502"/>
              <a:ext cx="1585" cy="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305" name="Line 29">
              <a:extLst>
                <a:ext uri="{FF2B5EF4-FFF2-40B4-BE49-F238E27FC236}">
                  <a16:creationId xmlns:a16="http://schemas.microsoft.com/office/drawing/2014/main" id="{0E5CA0C2-BDB9-4A85-91E9-F14963608B2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17" y="4097"/>
              <a:ext cx="1585" cy="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1042993" y="639991"/>
            <a:ext cx="1512168" cy="21544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수강신청 사이트</a:t>
            </a:r>
            <a:r>
              <a:rPr lang="en-US" altLang="ko-KR" dirty="0">
                <a:solidFill>
                  <a:schemeClr val="tx1"/>
                </a:solidFill>
              </a:rPr>
              <a:t>(KOSMO)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6738938" y="641806"/>
            <a:ext cx="590550" cy="21544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8194153" y="641806"/>
            <a:ext cx="1653109" cy="21544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조성기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8194153" y="862013"/>
            <a:ext cx="1651522" cy="21544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1" name="Text Box 3">
            <a:extLst>
              <a:ext uri="{FF2B5EF4-FFF2-40B4-BE49-F238E27FC236}">
                <a16:creationId xmlns:a16="http://schemas.microsoft.com/office/drawing/2014/main" id="{6D0588B0-553D-47A2-BF61-FDF7EF682B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2993" y="851839"/>
            <a:ext cx="1512168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6000" rIns="36000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pPr algn="ctr" eaLnBrk="1" hangingPunct="1">
              <a:spcBef>
                <a:spcPts val="200"/>
              </a:spcBef>
              <a:buClrTx/>
              <a:buFontTx/>
              <a:buNone/>
            </a:pPr>
            <a:r>
              <a:rPr lang="ko-KR" altLang="en-US" dirty="0">
                <a:solidFill>
                  <a:srgbClr val="000000"/>
                </a:solidFill>
              </a:rPr>
              <a:t>강사</a:t>
            </a:r>
            <a:endParaRPr lang="ko-KR" altLang="ko-KR" dirty="0">
              <a:solidFill>
                <a:srgbClr val="000000"/>
              </a:solidFill>
            </a:endParaRPr>
          </a:p>
        </p:txBody>
      </p:sp>
      <p:grpSp>
        <p:nvGrpSpPr>
          <p:cNvPr id="39" name="Group 5">
            <a:extLst>
              <a:ext uri="{FF2B5EF4-FFF2-40B4-BE49-F238E27FC236}">
                <a16:creationId xmlns:a16="http://schemas.microsoft.com/office/drawing/2014/main" id="{48B4170D-42BA-43C1-87C3-776FD5901F7A}"/>
              </a:ext>
            </a:extLst>
          </p:cNvPr>
          <p:cNvGrpSpPr>
            <a:grpSpLocks/>
          </p:cNvGrpSpPr>
          <p:nvPr/>
        </p:nvGrpSpPr>
        <p:grpSpPr bwMode="auto">
          <a:xfrm>
            <a:off x="7329488" y="1976917"/>
            <a:ext cx="2508250" cy="1397000"/>
            <a:chOff x="4617" y="825"/>
            <a:chExt cx="1580" cy="880"/>
          </a:xfrm>
        </p:grpSpPr>
        <p:sp>
          <p:nvSpPr>
            <p:cNvPr id="40" name="Rectangle 6">
              <a:extLst>
                <a:ext uri="{FF2B5EF4-FFF2-40B4-BE49-F238E27FC236}">
                  <a16:creationId xmlns:a16="http://schemas.microsoft.com/office/drawing/2014/main" id="{B022D5AE-8035-4C22-BCF5-879C13FC97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7" y="825"/>
              <a:ext cx="159" cy="448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rIns="0" anchor="ctr"/>
            <a:lstStyle>
              <a:lvl1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1pPr>
              <a:lvl2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2pPr>
              <a:lvl3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3pPr>
              <a:lvl4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4pPr>
              <a:lvl5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9pPr>
            </a:lstStyle>
            <a:p>
              <a:pPr algn="ctr" eaLnBrk="1" hangingPunct="1">
                <a:spcBef>
                  <a:spcPts val="200"/>
                </a:spcBef>
                <a:buClrTx/>
                <a:buFontTx/>
                <a:buNone/>
              </a:pPr>
              <a:r>
                <a:rPr lang="en-US" altLang="ko-KR">
                  <a:solidFill>
                    <a:srgbClr val="000000"/>
                  </a:solidFill>
                </a:rPr>
                <a:t>1</a:t>
              </a:r>
            </a:p>
          </p:txBody>
        </p:sp>
        <p:sp>
          <p:nvSpPr>
            <p:cNvPr id="41" name="Rectangle 7">
              <a:extLst>
                <a:ext uri="{FF2B5EF4-FFF2-40B4-BE49-F238E27FC236}">
                  <a16:creationId xmlns:a16="http://schemas.microsoft.com/office/drawing/2014/main" id="{F947E815-D647-4450-8A7B-82A9D6FF42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77" y="825"/>
              <a:ext cx="1420" cy="4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1pPr>
              <a:lvl2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2pPr>
              <a:lvl3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3pPr>
              <a:lvl4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4pPr>
              <a:lvl5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9pPr>
            </a:lstStyle>
            <a:p>
              <a:pPr eaLnBrk="1" hangingPunct="1">
                <a:spcBef>
                  <a:spcPts val="200"/>
                </a:spcBef>
                <a:buClrTx/>
              </a:pPr>
              <a:r>
                <a:rPr lang="en-US" altLang="ko-KR" dirty="0">
                  <a:solidFill>
                    <a:srgbClr val="000000"/>
                  </a:solidFill>
                </a:rPr>
                <a:t>- vue.js </a:t>
              </a:r>
              <a:r>
                <a:rPr lang="ko-KR" altLang="en-US" dirty="0">
                  <a:solidFill>
                    <a:srgbClr val="000000"/>
                  </a:solidFill>
                </a:rPr>
                <a:t>의 </a:t>
              </a:r>
              <a:r>
                <a:rPr lang="en-US" altLang="ko-KR" dirty="0">
                  <a:solidFill>
                    <a:srgbClr val="000000"/>
                  </a:solidFill>
                </a:rPr>
                <a:t>quill editor </a:t>
              </a:r>
              <a:r>
                <a:rPr lang="ko-KR" altLang="en-US" dirty="0">
                  <a:solidFill>
                    <a:srgbClr val="000000"/>
                  </a:solidFill>
                </a:rPr>
                <a:t>사용</a:t>
              </a:r>
              <a:endParaRPr lang="en-US" altLang="ko-KR" dirty="0">
                <a:solidFill>
                  <a:srgbClr val="000000"/>
                </a:solidFill>
              </a:endParaRPr>
            </a:p>
          </p:txBody>
        </p:sp>
        <p:sp>
          <p:nvSpPr>
            <p:cNvPr id="42" name="Rectangle 8">
              <a:extLst>
                <a:ext uri="{FF2B5EF4-FFF2-40B4-BE49-F238E27FC236}">
                  <a16:creationId xmlns:a16="http://schemas.microsoft.com/office/drawing/2014/main" id="{AE187F4E-90A8-4BF3-9656-780292BAE5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7" y="1274"/>
              <a:ext cx="159" cy="431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rIns="0" anchor="ctr"/>
            <a:lstStyle>
              <a:lvl1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1pPr>
              <a:lvl2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2pPr>
              <a:lvl3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3pPr>
              <a:lvl4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4pPr>
              <a:lvl5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9pPr>
            </a:lstStyle>
            <a:p>
              <a:pPr algn="ctr" eaLnBrk="1" hangingPunct="1">
                <a:spcBef>
                  <a:spcPts val="200"/>
                </a:spcBef>
                <a:buClrTx/>
                <a:buFontTx/>
                <a:buNone/>
              </a:pPr>
              <a:r>
                <a:rPr lang="en-US" altLang="ko-KR">
                  <a:solidFill>
                    <a:srgbClr val="000000"/>
                  </a:solidFill>
                </a:rPr>
                <a:t>2</a:t>
              </a:r>
            </a:p>
          </p:txBody>
        </p:sp>
        <p:sp>
          <p:nvSpPr>
            <p:cNvPr id="43" name="Rectangle 9">
              <a:extLst>
                <a:ext uri="{FF2B5EF4-FFF2-40B4-BE49-F238E27FC236}">
                  <a16:creationId xmlns:a16="http://schemas.microsoft.com/office/drawing/2014/main" id="{430B0957-A276-441C-A7CA-FB0B430E81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77" y="1274"/>
              <a:ext cx="1420" cy="4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1pPr>
              <a:lvl2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2pPr>
              <a:lvl3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3pPr>
              <a:lvl4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4pPr>
              <a:lvl5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9pPr>
            </a:lstStyle>
            <a:p>
              <a:pPr eaLnBrk="1" hangingPunct="1">
                <a:spcBef>
                  <a:spcPts val="200"/>
                </a:spcBef>
                <a:buClrTx/>
                <a:buFontTx/>
                <a:buNone/>
              </a:pPr>
              <a:r>
                <a:rPr lang="ko-KR" altLang="en-US" dirty="0">
                  <a:solidFill>
                    <a:srgbClr val="000000"/>
                  </a:solidFill>
                </a:rPr>
                <a:t>파일유무에 따라 이미지 출력</a:t>
              </a:r>
              <a:endParaRPr lang="en-US" altLang="ko-KR" dirty="0">
                <a:solidFill>
                  <a:srgbClr val="000000"/>
                </a:solidFill>
              </a:endParaRPr>
            </a:p>
            <a:p>
              <a:pPr eaLnBrk="1" hangingPunct="1">
                <a:spcBef>
                  <a:spcPts val="200"/>
                </a:spcBef>
                <a:buClrTx/>
                <a:buFontTx/>
                <a:buNone/>
              </a:pPr>
              <a:r>
                <a:rPr lang="ko-KR" altLang="en-US" dirty="0">
                  <a:solidFill>
                    <a:srgbClr val="000000"/>
                  </a:solidFill>
                </a:rPr>
                <a:t>이미지 </a:t>
              </a:r>
              <a:r>
                <a:rPr lang="ko-KR" altLang="en-US" dirty="0" err="1">
                  <a:solidFill>
                    <a:srgbClr val="000000"/>
                  </a:solidFill>
                </a:rPr>
                <a:t>클릭시</a:t>
              </a:r>
              <a:r>
                <a:rPr lang="ko-KR" altLang="en-US" dirty="0">
                  <a:solidFill>
                    <a:srgbClr val="000000"/>
                  </a:solidFill>
                </a:rPr>
                <a:t> 다운로드</a:t>
              </a:r>
              <a:r>
                <a:rPr lang="en-US" altLang="ko-KR" dirty="0">
                  <a:solidFill>
                    <a:srgbClr val="000000"/>
                  </a:solidFill>
                </a:rPr>
                <a:t>. </a:t>
              </a:r>
            </a:p>
          </p:txBody>
        </p:sp>
        <p:sp>
          <p:nvSpPr>
            <p:cNvPr id="44" name="Line 10">
              <a:extLst>
                <a:ext uri="{FF2B5EF4-FFF2-40B4-BE49-F238E27FC236}">
                  <a16:creationId xmlns:a16="http://schemas.microsoft.com/office/drawing/2014/main" id="{D90BD6D3-AAF0-43DE-BF61-FFB1A35F952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77" y="825"/>
              <a:ext cx="0" cy="88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5" name="Line 11">
              <a:extLst>
                <a:ext uri="{FF2B5EF4-FFF2-40B4-BE49-F238E27FC236}">
                  <a16:creationId xmlns:a16="http://schemas.microsoft.com/office/drawing/2014/main" id="{DBBB8555-D9AA-4839-BE12-5862D5F2CF1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17" y="1274"/>
              <a:ext cx="1580" cy="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6" name="Line 12">
              <a:extLst>
                <a:ext uri="{FF2B5EF4-FFF2-40B4-BE49-F238E27FC236}">
                  <a16:creationId xmlns:a16="http://schemas.microsoft.com/office/drawing/2014/main" id="{50210B27-5266-47D2-A07F-FBB0DF3AEB9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17" y="825"/>
              <a:ext cx="0" cy="88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7" name="Line 13">
              <a:extLst>
                <a:ext uri="{FF2B5EF4-FFF2-40B4-BE49-F238E27FC236}">
                  <a16:creationId xmlns:a16="http://schemas.microsoft.com/office/drawing/2014/main" id="{A012D689-5D2F-4F6A-AA11-DF1237C4F5F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198" y="825"/>
              <a:ext cx="0" cy="88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8" name="Line 14">
              <a:extLst>
                <a:ext uri="{FF2B5EF4-FFF2-40B4-BE49-F238E27FC236}">
                  <a16:creationId xmlns:a16="http://schemas.microsoft.com/office/drawing/2014/main" id="{90EBB9F9-356B-4908-B6AD-029668E0608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17" y="825"/>
              <a:ext cx="1580" cy="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9" name="Line 15">
              <a:extLst>
                <a:ext uri="{FF2B5EF4-FFF2-40B4-BE49-F238E27FC236}">
                  <a16:creationId xmlns:a16="http://schemas.microsoft.com/office/drawing/2014/main" id="{5047868E-1AD5-4898-817E-FDACC5E1D81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17" y="1706"/>
              <a:ext cx="1580" cy="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</p:grpSp>
      <p:grpSp>
        <p:nvGrpSpPr>
          <p:cNvPr id="50" name="Group 42">
            <a:extLst>
              <a:ext uri="{FF2B5EF4-FFF2-40B4-BE49-F238E27FC236}">
                <a16:creationId xmlns:a16="http://schemas.microsoft.com/office/drawing/2014/main" id="{3F241DE8-3F09-48BA-A9BF-6978F824CE30}"/>
              </a:ext>
            </a:extLst>
          </p:cNvPr>
          <p:cNvGrpSpPr>
            <a:grpSpLocks/>
          </p:cNvGrpSpPr>
          <p:nvPr/>
        </p:nvGrpSpPr>
        <p:grpSpPr bwMode="auto">
          <a:xfrm>
            <a:off x="7337425" y="1285685"/>
            <a:ext cx="2508250" cy="684213"/>
            <a:chOff x="4622" y="2136"/>
            <a:chExt cx="1580" cy="431"/>
          </a:xfrm>
        </p:grpSpPr>
        <p:sp>
          <p:nvSpPr>
            <p:cNvPr id="51" name="Rectangle 43">
              <a:extLst>
                <a:ext uri="{FF2B5EF4-FFF2-40B4-BE49-F238E27FC236}">
                  <a16:creationId xmlns:a16="http://schemas.microsoft.com/office/drawing/2014/main" id="{D0676798-1C80-4F3D-8795-0CC41A02DE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2" y="2136"/>
              <a:ext cx="159" cy="431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rIns="0" anchor="ctr"/>
            <a:lstStyle>
              <a:lvl1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1pPr>
              <a:lvl2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2pPr>
              <a:lvl3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3pPr>
              <a:lvl4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4pPr>
              <a:lvl5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9pPr>
            </a:lstStyle>
            <a:p>
              <a:pPr algn="ctr" eaLnBrk="1" hangingPunct="1">
                <a:spcBef>
                  <a:spcPts val="200"/>
                </a:spcBef>
                <a:buClrTx/>
                <a:buFontTx/>
                <a:buNone/>
              </a:pPr>
              <a:endParaRPr lang="en-US" altLang="ko-KR" dirty="0">
                <a:solidFill>
                  <a:srgbClr val="000000"/>
                </a:solidFill>
              </a:endParaRPr>
            </a:p>
          </p:txBody>
        </p:sp>
        <p:sp>
          <p:nvSpPr>
            <p:cNvPr id="52" name="Rectangle 44">
              <a:extLst>
                <a:ext uri="{FF2B5EF4-FFF2-40B4-BE49-F238E27FC236}">
                  <a16:creationId xmlns:a16="http://schemas.microsoft.com/office/drawing/2014/main" id="{8396132D-4771-4917-92E8-B201B86B46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82" y="2136"/>
              <a:ext cx="1420" cy="4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1pPr>
              <a:lvl2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2pPr>
              <a:lvl3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3pPr>
              <a:lvl4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4pPr>
              <a:lvl5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9pPr>
            </a:lstStyle>
            <a:p>
              <a:pPr eaLnBrk="1" hangingPunct="1">
                <a:spcBef>
                  <a:spcPts val="200"/>
                </a:spcBef>
                <a:buClrTx/>
                <a:buFontTx/>
                <a:buNone/>
              </a:pPr>
              <a:r>
                <a:rPr lang="ko-KR" altLang="en-US" b="1" dirty="0">
                  <a:solidFill>
                    <a:srgbClr val="000000"/>
                  </a:solidFill>
                </a:rPr>
                <a:t>강사 </a:t>
              </a:r>
              <a:r>
                <a:rPr lang="en-US" altLang="ko-KR" b="1" dirty="0">
                  <a:solidFill>
                    <a:srgbClr val="000000"/>
                  </a:solidFill>
                </a:rPr>
                <a:t>Q&amp;A  </a:t>
              </a:r>
              <a:r>
                <a:rPr lang="ko-KR" altLang="en-US" b="1" dirty="0">
                  <a:solidFill>
                    <a:srgbClr val="000000"/>
                  </a:solidFill>
                </a:rPr>
                <a:t>상세</a:t>
              </a:r>
              <a:endParaRPr lang="ko-KR" altLang="ko-KR" b="1" dirty="0">
                <a:solidFill>
                  <a:srgbClr val="000000"/>
                </a:solidFill>
              </a:endParaRPr>
            </a:p>
          </p:txBody>
        </p:sp>
        <p:sp>
          <p:nvSpPr>
            <p:cNvPr id="53" name="Line 45">
              <a:extLst>
                <a:ext uri="{FF2B5EF4-FFF2-40B4-BE49-F238E27FC236}">
                  <a16:creationId xmlns:a16="http://schemas.microsoft.com/office/drawing/2014/main" id="{07F340BD-1073-4439-B40D-C76E47323A3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82" y="2136"/>
              <a:ext cx="0" cy="431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54" name="Line 46">
              <a:extLst>
                <a:ext uri="{FF2B5EF4-FFF2-40B4-BE49-F238E27FC236}">
                  <a16:creationId xmlns:a16="http://schemas.microsoft.com/office/drawing/2014/main" id="{BE6EAD2E-BC41-4F06-890A-8D573768C37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22" y="2136"/>
              <a:ext cx="0" cy="431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55" name="Line 47">
              <a:extLst>
                <a:ext uri="{FF2B5EF4-FFF2-40B4-BE49-F238E27FC236}">
                  <a16:creationId xmlns:a16="http://schemas.microsoft.com/office/drawing/2014/main" id="{F7CB9DA5-5C43-4856-B9B9-6FB6C5556AD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203" y="2136"/>
              <a:ext cx="0" cy="431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59" name="Line 48">
              <a:extLst>
                <a:ext uri="{FF2B5EF4-FFF2-40B4-BE49-F238E27FC236}">
                  <a16:creationId xmlns:a16="http://schemas.microsoft.com/office/drawing/2014/main" id="{AB18F340-6258-4751-A1CC-08A005F66ED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22" y="2136"/>
              <a:ext cx="1580" cy="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60" name="Line 49">
              <a:extLst>
                <a:ext uri="{FF2B5EF4-FFF2-40B4-BE49-F238E27FC236}">
                  <a16:creationId xmlns:a16="http://schemas.microsoft.com/office/drawing/2014/main" id="{856F0F67-6213-46D5-A7DC-F9E9579F4ED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22" y="2568"/>
              <a:ext cx="1580" cy="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</p:grpSp>
      <p:sp>
        <p:nvSpPr>
          <p:cNvPr id="62" name="타원 61"/>
          <p:cNvSpPr/>
          <p:nvPr/>
        </p:nvSpPr>
        <p:spPr bwMode="auto">
          <a:xfrm>
            <a:off x="2289498" y="4072417"/>
            <a:ext cx="166385" cy="161776"/>
          </a:xfrm>
          <a:prstGeom prst="ellipse">
            <a:avLst/>
          </a:prstGeom>
          <a:solidFill>
            <a:srgbClr val="FF0000">
              <a:alpha val="44000"/>
            </a:srgbClr>
          </a:solidFill>
          <a:ln w="9525" cap="flat" cmpd="sng" algn="ctr">
            <a:solidFill>
              <a:schemeClr val="accent1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kumimoji="0" lang="ko-KR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3" name="타원 62"/>
          <p:cNvSpPr/>
          <p:nvPr/>
        </p:nvSpPr>
        <p:spPr bwMode="auto">
          <a:xfrm>
            <a:off x="3555357" y="2169892"/>
            <a:ext cx="166385" cy="161776"/>
          </a:xfrm>
          <a:prstGeom prst="ellipse">
            <a:avLst/>
          </a:prstGeom>
          <a:solidFill>
            <a:srgbClr val="FF0000">
              <a:alpha val="44000"/>
            </a:srgbClr>
          </a:solidFill>
          <a:ln w="9525" cap="flat" cmpd="sng" algn="ctr">
            <a:solidFill>
              <a:schemeClr val="accent1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kumimoji="0" lang="ko-KR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65" name="Group 5">
            <a:extLst>
              <a:ext uri="{FF2B5EF4-FFF2-40B4-BE49-F238E27FC236}">
                <a16:creationId xmlns:a16="http://schemas.microsoft.com/office/drawing/2014/main" id="{48B4170D-42BA-43C1-87C3-776FD5901F7A}"/>
              </a:ext>
            </a:extLst>
          </p:cNvPr>
          <p:cNvGrpSpPr>
            <a:grpSpLocks/>
          </p:cNvGrpSpPr>
          <p:nvPr/>
        </p:nvGrpSpPr>
        <p:grpSpPr bwMode="auto">
          <a:xfrm>
            <a:off x="7339013" y="3373917"/>
            <a:ext cx="2508250" cy="1397000"/>
            <a:chOff x="4617" y="825"/>
            <a:chExt cx="1580" cy="880"/>
          </a:xfrm>
        </p:grpSpPr>
        <p:sp>
          <p:nvSpPr>
            <p:cNvPr id="66" name="Rectangle 6">
              <a:extLst>
                <a:ext uri="{FF2B5EF4-FFF2-40B4-BE49-F238E27FC236}">
                  <a16:creationId xmlns:a16="http://schemas.microsoft.com/office/drawing/2014/main" id="{B022D5AE-8035-4C22-BCF5-879C13FC97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7" y="825"/>
              <a:ext cx="159" cy="448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rIns="0" anchor="ctr"/>
            <a:lstStyle>
              <a:lvl1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1pPr>
              <a:lvl2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2pPr>
              <a:lvl3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3pPr>
              <a:lvl4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4pPr>
              <a:lvl5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9pPr>
            </a:lstStyle>
            <a:p>
              <a:pPr algn="ctr" eaLnBrk="1" hangingPunct="1">
                <a:spcBef>
                  <a:spcPts val="200"/>
                </a:spcBef>
                <a:buClrTx/>
                <a:buFontTx/>
                <a:buNone/>
              </a:pPr>
              <a:r>
                <a:rPr lang="en-US" altLang="ko-KR" dirty="0">
                  <a:solidFill>
                    <a:srgbClr val="000000"/>
                  </a:solidFill>
                </a:rPr>
                <a:t>3</a:t>
              </a:r>
            </a:p>
          </p:txBody>
        </p:sp>
        <p:sp>
          <p:nvSpPr>
            <p:cNvPr id="67" name="Rectangle 7">
              <a:extLst>
                <a:ext uri="{FF2B5EF4-FFF2-40B4-BE49-F238E27FC236}">
                  <a16:creationId xmlns:a16="http://schemas.microsoft.com/office/drawing/2014/main" id="{F947E815-D647-4450-8A7B-82A9D6FF42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77" y="825"/>
              <a:ext cx="1420" cy="4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1pPr>
              <a:lvl2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2pPr>
              <a:lvl3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3pPr>
              <a:lvl4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4pPr>
              <a:lvl5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9pPr>
            </a:lstStyle>
            <a:p>
              <a:pPr eaLnBrk="1" hangingPunct="1">
                <a:spcBef>
                  <a:spcPts val="200"/>
                </a:spcBef>
                <a:buClrTx/>
              </a:pPr>
              <a:r>
                <a:rPr lang="en-US" altLang="ko-KR" dirty="0">
                  <a:solidFill>
                    <a:srgbClr val="000000"/>
                  </a:solidFill>
                </a:rPr>
                <a:t>-</a:t>
              </a:r>
              <a:r>
                <a:rPr lang="ko-KR" altLang="en-US" dirty="0">
                  <a:solidFill>
                    <a:srgbClr val="000000"/>
                  </a:solidFill>
                </a:rPr>
                <a:t>작성자와 로그인한 사람과 비교하여 </a:t>
              </a:r>
              <a:endParaRPr lang="en-US" altLang="ko-KR" dirty="0">
                <a:solidFill>
                  <a:srgbClr val="000000"/>
                </a:solidFill>
              </a:endParaRPr>
            </a:p>
            <a:p>
              <a:pPr eaLnBrk="1" hangingPunct="1">
                <a:spcBef>
                  <a:spcPts val="200"/>
                </a:spcBef>
                <a:buClrTx/>
              </a:pPr>
              <a:r>
                <a:rPr lang="ko-KR" altLang="en-US" dirty="0">
                  <a:solidFill>
                    <a:srgbClr val="000000"/>
                  </a:solidFill>
                </a:rPr>
                <a:t>수정 버튼 생성</a:t>
              </a:r>
              <a:r>
                <a:rPr lang="en-US" altLang="ko-KR" dirty="0">
                  <a:solidFill>
                    <a:srgbClr val="000000"/>
                  </a:solidFill>
                </a:rPr>
                <a:t>. </a:t>
              </a:r>
              <a:r>
                <a:rPr lang="ko-KR" altLang="en-US" dirty="0">
                  <a:solidFill>
                    <a:srgbClr val="000000"/>
                  </a:solidFill>
                </a:rPr>
                <a:t>클릭 시 삭제와 수정가능</a:t>
              </a:r>
              <a:r>
                <a:rPr lang="en-US" altLang="ko-KR" dirty="0">
                  <a:solidFill>
                    <a:srgbClr val="000000"/>
                  </a:solidFill>
                </a:rPr>
                <a:t>.</a:t>
              </a:r>
            </a:p>
          </p:txBody>
        </p:sp>
        <p:sp>
          <p:nvSpPr>
            <p:cNvPr id="68" name="Rectangle 8">
              <a:extLst>
                <a:ext uri="{FF2B5EF4-FFF2-40B4-BE49-F238E27FC236}">
                  <a16:creationId xmlns:a16="http://schemas.microsoft.com/office/drawing/2014/main" id="{AE187F4E-90A8-4BF3-9656-780292BAE5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7" y="1274"/>
              <a:ext cx="159" cy="431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rIns="0" anchor="ctr"/>
            <a:lstStyle>
              <a:lvl1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1pPr>
              <a:lvl2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2pPr>
              <a:lvl3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3pPr>
              <a:lvl4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4pPr>
              <a:lvl5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9pPr>
            </a:lstStyle>
            <a:p>
              <a:pPr algn="ctr" eaLnBrk="1" hangingPunct="1">
                <a:spcBef>
                  <a:spcPts val="200"/>
                </a:spcBef>
                <a:buClrTx/>
                <a:buFontTx/>
                <a:buNone/>
              </a:pPr>
              <a:r>
                <a:rPr lang="en-US" altLang="ko-KR" dirty="0">
                  <a:solidFill>
                    <a:srgbClr val="000000"/>
                  </a:solidFill>
                </a:rPr>
                <a:t>4</a:t>
              </a:r>
            </a:p>
          </p:txBody>
        </p:sp>
        <p:sp>
          <p:nvSpPr>
            <p:cNvPr id="69" name="Rectangle 9">
              <a:extLst>
                <a:ext uri="{FF2B5EF4-FFF2-40B4-BE49-F238E27FC236}">
                  <a16:creationId xmlns:a16="http://schemas.microsoft.com/office/drawing/2014/main" id="{430B0957-A276-441C-A7CA-FB0B430E81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77" y="1274"/>
              <a:ext cx="1420" cy="4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1pPr>
              <a:lvl2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2pPr>
              <a:lvl3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3pPr>
              <a:lvl4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4pPr>
              <a:lvl5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9pPr>
            </a:lstStyle>
            <a:p>
              <a:pPr eaLnBrk="1" hangingPunct="1">
                <a:spcBef>
                  <a:spcPts val="200"/>
                </a:spcBef>
                <a:buClrTx/>
                <a:buFontTx/>
                <a:buNone/>
              </a:pPr>
              <a:endParaRPr lang="en-US" altLang="ko-KR" dirty="0">
                <a:solidFill>
                  <a:srgbClr val="000000"/>
                </a:solidFill>
              </a:endParaRPr>
            </a:p>
          </p:txBody>
        </p:sp>
        <p:sp>
          <p:nvSpPr>
            <p:cNvPr id="70" name="Line 10">
              <a:extLst>
                <a:ext uri="{FF2B5EF4-FFF2-40B4-BE49-F238E27FC236}">
                  <a16:creationId xmlns:a16="http://schemas.microsoft.com/office/drawing/2014/main" id="{D90BD6D3-AAF0-43DE-BF61-FFB1A35F952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77" y="825"/>
              <a:ext cx="0" cy="88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71" name="Line 11">
              <a:extLst>
                <a:ext uri="{FF2B5EF4-FFF2-40B4-BE49-F238E27FC236}">
                  <a16:creationId xmlns:a16="http://schemas.microsoft.com/office/drawing/2014/main" id="{DBBB8555-D9AA-4839-BE12-5862D5F2CF1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17" y="1274"/>
              <a:ext cx="1580" cy="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72" name="Line 12">
              <a:extLst>
                <a:ext uri="{FF2B5EF4-FFF2-40B4-BE49-F238E27FC236}">
                  <a16:creationId xmlns:a16="http://schemas.microsoft.com/office/drawing/2014/main" id="{50210B27-5266-47D2-A07F-FBB0DF3AEB9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17" y="825"/>
              <a:ext cx="0" cy="88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73" name="Line 13">
              <a:extLst>
                <a:ext uri="{FF2B5EF4-FFF2-40B4-BE49-F238E27FC236}">
                  <a16:creationId xmlns:a16="http://schemas.microsoft.com/office/drawing/2014/main" id="{A012D689-5D2F-4F6A-AA11-DF1237C4F5F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198" y="825"/>
              <a:ext cx="0" cy="88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74" name="Line 14">
              <a:extLst>
                <a:ext uri="{FF2B5EF4-FFF2-40B4-BE49-F238E27FC236}">
                  <a16:creationId xmlns:a16="http://schemas.microsoft.com/office/drawing/2014/main" id="{90EBB9F9-356B-4908-B6AD-029668E0608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17" y="825"/>
              <a:ext cx="1580" cy="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75" name="Line 15">
              <a:extLst>
                <a:ext uri="{FF2B5EF4-FFF2-40B4-BE49-F238E27FC236}">
                  <a16:creationId xmlns:a16="http://schemas.microsoft.com/office/drawing/2014/main" id="{5047868E-1AD5-4898-817E-FDACC5E1D81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17" y="1706"/>
              <a:ext cx="1580" cy="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</p:grp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7741" y="5359225"/>
            <a:ext cx="1011884" cy="5289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4" name="타원 63"/>
          <p:cNvSpPr/>
          <p:nvPr/>
        </p:nvSpPr>
        <p:spPr bwMode="auto">
          <a:xfrm>
            <a:off x="2847003" y="5623695"/>
            <a:ext cx="166385" cy="161776"/>
          </a:xfrm>
          <a:prstGeom prst="ellipse">
            <a:avLst/>
          </a:prstGeom>
          <a:solidFill>
            <a:srgbClr val="FF0000">
              <a:alpha val="44000"/>
            </a:srgbClr>
          </a:solidFill>
          <a:ln w="9525" cap="flat" cmpd="sng" algn="ctr">
            <a:solidFill>
              <a:schemeClr val="accent1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kumimoji="0" lang="ko-KR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0494156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237" y="1147793"/>
            <a:ext cx="6987326" cy="457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193" name="Text Box 1">
            <a:extLst>
              <a:ext uri="{FF2B5EF4-FFF2-40B4-BE49-F238E27FC236}">
                <a16:creationId xmlns:a16="http://schemas.microsoft.com/office/drawing/2014/main" id="{A3ADCBFF-7D42-4637-8DF6-73053A262C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975" y="1588"/>
            <a:ext cx="3457575" cy="346075"/>
          </a:xfrm>
          <a:prstGeom prst="rect">
            <a:avLst/>
          </a:prstGeom>
          <a:noFill/>
          <a:ln>
            <a:noFill/>
          </a:ln>
          <a:effectLst/>
        </p:spPr>
        <p:txBody>
          <a:bodyPr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buSzPct val="100000"/>
              <a:defRPr/>
            </a:pPr>
            <a:r>
              <a:rPr lang="en-US" altLang="ko-KR" sz="160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HY견고딕" panose="02030600000101010101" pitchFamily="18" charset="-127"/>
              </a:rPr>
              <a:t>LMS</a:t>
            </a:r>
          </a:p>
        </p:txBody>
      </p:sp>
      <p:sp>
        <p:nvSpPr>
          <p:cNvPr id="11268" name="Text Box 3">
            <a:extLst>
              <a:ext uri="{FF2B5EF4-FFF2-40B4-BE49-F238E27FC236}">
                <a16:creationId xmlns:a16="http://schemas.microsoft.com/office/drawing/2014/main" id="{6D0588B0-553D-47A2-BF61-FDF7EF682B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87713" y="633413"/>
            <a:ext cx="2879725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6000" rIns="36000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pPr algn="ctr" eaLnBrk="1" hangingPunct="1">
              <a:spcBef>
                <a:spcPts val="200"/>
              </a:spcBef>
              <a:buClrTx/>
              <a:buFontTx/>
              <a:buNone/>
            </a:pPr>
            <a:r>
              <a:rPr lang="ko-KR" altLang="en-US" dirty="0">
                <a:solidFill>
                  <a:srgbClr val="000000"/>
                </a:solidFill>
              </a:rPr>
              <a:t>커뮤니티</a:t>
            </a:r>
            <a:r>
              <a:rPr lang="en-US" altLang="ko-KR" dirty="0">
                <a:solidFill>
                  <a:srgbClr val="000000"/>
                </a:solidFill>
              </a:rPr>
              <a:t>/Q&amp;A/</a:t>
            </a:r>
            <a:r>
              <a:rPr lang="ko-KR" altLang="en-US" dirty="0">
                <a:solidFill>
                  <a:srgbClr val="000000"/>
                </a:solidFill>
              </a:rPr>
              <a:t>글쓰기</a:t>
            </a:r>
            <a:endParaRPr lang="ko-KR" altLang="ko-KR" dirty="0">
              <a:solidFill>
                <a:srgbClr val="000000"/>
              </a:solidFill>
            </a:endParaRPr>
          </a:p>
        </p:txBody>
      </p:sp>
      <p:sp>
        <p:nvSpPr>
          <p:cNvPr id="11271" name="Text Box 16">
            <a:extLst>
              <a:ext uri="{FF2B5EF4-FFF2-40B4-BE49-F238E27FC236}">
                <a16:creationId xmlns:a16="http://schemas.microsoft.com/office/drawing/2014/main" id="{C7036C99-7483-47E5-8923-F56A86471E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38938" y="857250"/>
            <a:ext cx="857250" cy="214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6000" tIns="46800" rIns="36000" bIns="46800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pPr algn="r" eaLnBrk="1" hangingPunct="1">
              <a:spcBef>
                <a:spcPts val="200"/>
              </a:spcBef>
              <a:buClrTx/>
              <a:buFontTx/>
              <a:buNone/>
            </a:pPr>
            <a:r>
              <a:rPr lang="en-US" altLang="ko-KR">
                <a:solidFill>
                  <a:srgbClr val="000000"/>
                </a:solidFill>
              </a:rPr>
              <a:t>1</a:t>
            </a:r>
          </a:p>
        </p:txBody>
      </p:sp>
      <p:grpSp>
        <p:nvGrpSpPr>
          <p:cNvPr id="11272" name="Group 17">
            <a:extLst>
              <a:ext uri="{FF2B5EF4-FFF2-40B4-BE49-F238E27FC236}">
                <a16:creationId xmlns:a16="http://schemas.microsoft.com/office/drawing/2014/main" id="{FF45D4BA-F718-4E84-A1FD-21C1180C3181}"/>
              </a:ext>
            </a:extLst>
          </p:cNvPr>
          <p:cNvGrpSpPr>
            <a:grpSpLocks/>
          </p:cNvGrpSpPr>
          <p:nvPr/>
        </p:nvGrpSpPr>
        <p:grpSpPr bwMode="auto">
          <a:xfrm>
            <a:off x="7329488" y="5559425"/>
            <a:ext cx="2516187" cy="942975"/>
            <a:chOff x="4617" y="3502"/>
            <a:chExt cx="1585" cy="594"/>
          </a:xfrm>
        </p:grpSpPr>
        <p:sp>
          <p:nvSpPr>
            <p:cNvPr id="11294" name="Rectangle 18">
              <a:extLst>
                <a:ext uri="{FF2B5EF4-FFF2-40B4-BE49-F238E27FC236}">
                  <a16:creationId xmlns:a16="http://schemas.microsoft.com/office/drawing/2014/main" id="{702F8A78-8135-440E-8ED4-941F8A6CE9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7" y="3502"/>
              <a:ext cx="1585" cy="133"/>
            </a:xfrm>
            <a:prstGeom prst="rect">
              <a:avLst/>
            </a:prstGeom>
            <a:solidFill>
              <a:srgbClr val="7F7F7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1pPr>
              <a:lvl2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2pPr>
              <a:lvl3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3pPr>
              <a:lvl4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4pPr>
              <a:lvl5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9pPr>
            </a:lstStyle>
            <a:p>
              <a:pPr eaLnBrk="1" hangingPunct="1">
                <a:spcBef>
                  <a:spcPts val="200"/>
                </a:spcBef>
                <a:buClrTx/>
                <a:buFontTx/>
                <a:buNone/>
              </a:pPr>
              <a:r>
                <a:rPr lang="en-US" altLang="ko-KR">
                  <a:solidFill>
                    <a:srgbClr val="FFFFFF"/>
                  </a:solidFill>
                </a:rPr>
                <a:t>Table Information</a:t>
              </a:r>
            </a:p>
          </p:txBody>
        </p:sp>
        <p:sp>
          <p:nvSpPr>
            <p:cNvPr id="11295" name="Rectangle 19">
              <a:extLst>
                <a:ext uri="{FF2B5EF4-FFF2-40B4-BE49-F238E27FC236}">
                  <a16:creationId xmlns:a16="http://schemas.microsoft.com/office/drawing/2014/main" id="{DDEB08D4-8823-41A5-ACF8-4EC231F4D4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7" y="3636"/>
              <a:ext cx="407" cy="2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endParaRPr lang="ko-KR" altLang="en-US"/>
            </a:p>
          </p:txBody>
        </p:sp>
        <p:sp>
          <p:nvSpPr>
            <p:cNvPr id="11296" name="Rectangle 20">
              <a:extLst>
                <a:ext uri="{FF2B5EF4-FFF2-40B4-BE49-F238E27FC236}">
                  <a16:creationId xmlns:a16="http://schemas.microsoft.com/office/drawing/2014/main" id="{A694A9DA-46F6-4D26-A788-5EEB71FFD8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25" y="3636"/>
              <a:ext cx="1177" cy="2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endParaRPr lang="ko-KR" altLang="en-US"/>
            </a:p>
          </p:txBody>
        </p:sp>
        <p:sp>
          <p:nvSpPr>
            <p:cNvPr id="11297" name="Rectangle 21">
              <a:extLst>
                <a:ext uri="{FF2B5EF4-FFF2-40B4-BE49-F238E27FC236}">
                  <a16:creationId xmlns:a16="http://schemas.microsoft.com/office/drawing/2014/main" id="{60502524-07C2-4E8B-B2B1-4E50DDDC97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7" y="3924"/>
              <a:ext cx="407" cy="1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endParaRPr lang="ko-KR" altLang="en-US"/>
            </a:p>
          </p:txBody>
        </p:sp>
        <p:sp>
          <p:nvSpPr>
            <p:cNvPr id="11298" name="Rectangle 22">
              <a:extLst>
                <a:ext uri="{FF2B5EF4-FFF2-40B4-BE49-F238E27FC236}">
                  <a16:creationId xmlns:a16="http://schemas.microsoft.com/office/drawing/2014/main" id="{224CBD6B-FCA8-49D8-A54C-7E93B8D682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25" y="3924"/>
              <a:ext cx="1177" cy="1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endParaRPr lang="ko-KR" altLang="en-US"/>
            </a:p>
          </p:txBody>
        </p:sp>
        <p:sp>
          <p:nvSpPr>
            <p:cNvPr id="11299" name="Line 23">
              <a:extLst>
                <a:ext uri="{FF2B5EF4-FFF2-40B4-BE49-F238E27FC236}">
                  <a16:creationId xmlns:a16="http://schemas.microsoft.com/office/drawing/2014/main" id="{47CF2C81-CF45-4BD3-A07A-879B08B2A08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25" y="3636"/>
              <a:ext cx="0" cy="46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300" name="Line 24">
              <a:extLst>
                <a:ext uri="{FF2B5EF4-FFF2-40B4-BE49-F238E27FC236}">
                  <a16:creationId xmlns:a16="http://schemas.microsoft.com/office/drawing/2014/main" id="{769C6944-5A8A-48D7-B6EB-8B97796CE71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17" y="3636"/>
              <a:ext cx="1585" cy="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301" name="Line 25">
              <a:extLst>
                <a:ext uri="{FF2B5EF4-FFF2-40B4-BE49-F238E27FC236}">
                  <a16:creationId xmlns:a16="http://schemas.microsoft.com/office/drawing/2014/main" id="{44988C47-9FC4-4355-9084-66A01643F71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17" y="3924"/>
              <a:ext cx="1585" cy="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302" name="Line 26">
              <a:extLst>
                <a:ext uri="{FF2B5EF4-FFF2-40B4-BE49-F238E27FC236}">
                  <a16:creationId xmlns:a16="http://schemas.microsoft.com/office/drawing/2014/main" id="{C4349503-E1DA-4666-89E7-63BDCA0619D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17" y="3502"/>
              <a:ext cx="0" cy="59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303" name="Line 27">
              <a:extLst>
                <a:ext uri="{FF2B5EF4-FFF2-40B4-BE49-F238E27FC236}">
                  <a16:creationId xmlns:a16="http://schemas.microsoft.com/office/drawing/2014/main" id="{E1CDE444-DF8E-4013-8D7D-F592314C80F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203" y="3502"/>
              <a:ext cx="0" cy="59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304" name="Line 28">
              <a:extLst>
                <a:ext uri="{FF2B5EF4-FFF2-40B4-BE49-F238E27FC236}">
                  <a16:creationId xmlns:a16="http://schemas.microsoft.com/office/drawing/2014/main" id="{1CB282CD-07FC-4C61-BAAE-043CD1F61EE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17" y="3502"/>
              <a:ext cx="1585" cy="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305" name="Line 29">
              <a:extLst>
                <a:ext uri="{FF2B5EF4-FFF2-40B4-BE49-F238E27FC236}">
                  <a16:creationId xmlns:a16="http://schemas.microsoft.com/office/drawing/2014/main" id="{0E5CA0C2-BDB9-4A85-91E9-F14963608B2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17" y="4097"/>
              <a:ext cx="1585" cy="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1042993" y="639991"/>
            <a:ext cx="1512168" cy="21544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수강신청 사이트</a:t>
            </a:r>
            <a:r>
              <a:rPr lang="en-US" altLang="ko-KR" dirty="0">
                <a:solidFill>
                  <a:schemeClr val="tx1"/>
                </a:solidFill>
              </a:rPr>
              <a:t>(KOSMO)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6738938" y="641806"/>
            <a:ext cx="590550" cy="21544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8194153" y="641806"/>
            <a:ext cx="1653109" cy="21544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조성기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8194153" y="862013"/>
            <a:ext cx="1651522" cy="21544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1" name="Text Box 3">
            <a:extLst>
              <a:ext uri="{FF2B5EF4-FFF2-40B4-BE49-F238E27FC236}">
                <a16:creationId xmlns:a16="http://schemas.microsoft.com/office/drawing/2014/main" id="{6D0588B0-553D-47A2-BF61-FDF7EF682B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2993" y="851839"/>
            <a:ext cx="1512168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6000" rIns="36000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pPr algn="ctr" eaLnBrk="1" hangingPunct="1">
              <a:spcBef>
                <a:spcPts val="200"/>
              </a:spcBef>
              <a:buClrTx/>
              <a:buFontTx/>
              <a:buNone/>
            </a:pPr>
            <a:r>
              <a:rPr lang="ko-KR" altLang="en-US" dirty="0">
                <a:solidFill>
                  <a:srgbClr val="000000"/>
                </a:solidFill>
              </a:rPr>
              <a:t>강사</a:t>
            </a:r>
            <a:endParaRPr lang="ko-KR" altLang="ko-KR" dirty="0">
              <a:solidFill>
                <a:srgbClr val="000000"/>
              </a:solidFill>
            </a:endParaRPr>
          </a:p>
        </p:txBody>
      </p:sp>
      <p:grpSp>
        <p:nvGrpSpPr>
          <p:cNvPr id="39" name="Group 5">
            <a:extLst>
              <a:ext uri="{FF2B5EF4-FFF2-40B4-BE49-F238E27FC236}">
                <a16:creationId xmlns:a16="http://schemas.microsoft.com/office/drawing/2014/main" id="{48B4170D-42BA-43C1-87C3-776FD5901F7A}"/>
              </a:ext>
            </a:extLst>
          </p:cNvPr>
          <p:cNvGrpSpPr>
            <a:grpSpLocks/>
          </p:cNvGrpSpPr>
          <p:nvPr/>
        </p:nvGrpSpPr>
        <p:grpSpPr bwMode="auto">
          <a:xfrm>
            <a:off x="7329488" y="1976917"/>
            <a:ext cx="2508250" cy="1397000"/>
            <a:chOff x="4617" y="825"/>
            <a:chExt cx="1580" cy="880"/>
          </a:xfrm>
        </p:grpSpPr>
        <p:sp>
          <p:nvSpPr>
            <p:cNvPr id="40" name="Rectangle 6">
              <a:extLst>
                <a:ext uri="{FF2B5EF4-FFF2-40B4-BE49-F238E27FC236}">
                  <a16:creationId xmlns:a16="http://schemas.microsoft.com/office/drawing/2014/main" id="{B022D5AE-8035-4C22-BCF5-879C13FC97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7" y="825"/>
              <a:ext cx="159" cy="448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rIns="0" anchor="ctr"/>
            <a:lstStyle>
              <a:lvl1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1pPr>
              <a:lvl2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2pPr>
              <a:lvl3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3pPr>
              <a:lvl4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4pPr>
              <a:lvl5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9pPr>
            </a:lstStyle>
            <a:p>
              <a:pPr algn="ctr" eaLnBrk="1" hangingPunct="1">
                <a:spcBef>
                  <a:spcPts val="200"/>
                </a:spcBef>
                <a:buClrTx/>
                <a:buFontTx/>
                <a:buNone/>
              </a:pPr>
              <a:r>
                <a:rPr lang="en-US" altLang="ko-KR">
                  <a:solidFill>
                    <a:srgbClr val="000000"/>
                  </a:solidFill>
                </a:rPr>
                <a:t>1</a:t>
              </a:r>
            </a:p>
          </p:txBody>
        </p:sp>
        <p:sp>
          <p:nvSpPr>
            <p:cNvPr id="41" name="Rectangle 7">
              <a:extLst>
                <a:ext uri="{FF2B5EF4-FFF2-40B4-BE49-F238E27FC236}">
                  <a16:creationId xmlns:a16="http://schemas.microsoft.com/office/drawing/2014/main" id="{F947E815-D647-4450-8A7B-82A9D6FF42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77" y="825"/>
              <a:ext cx="1420" cy="4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1pPr>
              <a:lvl2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2pPr>
              <a:lvl3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3pPr>
              <a:lvl4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4pPr>
              <a:lvl5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9pPr>
            </a:lstStyle>
            <a:p>
              <a:pPr eaLnBrk="1" hangingPunct="1">
                <a:spcBef>
                  <a:spcPts val="200"/>
                </a:spcBef>
                <a:buClrTx/>
              </a:pPr>
              <a:r>
                <a:rPr lang="en-US" altLang="ko-KR" dirty="0">
                  <a:solidFill>
                    <a:srgbClr val="000000"/>
                  </a:solidFill>
                </a:rPr>
                <a:t>- vue.js </a:t>
              </a:r>
              <a:r>
                <a:rPr lang="ko-KR" altLang="en-US" dirty="0">
                  <a:solidFill>
                    <a:srgbClr val="000000"/>
                  </a:solidFill>
                </a:rPr>
                <a:t>의 </a:t>
              </a:r>
              <a:r>
                <a:rPr lang="en-US" altLang="ko-KR" dirty="0">
                  <a:solidFill>
                    <a:srgbClr val="000000"/>
                  </a:solidFill>
                </a:rPr>
                <a:t>quill editor </a:t>
              </a:r>
              <a:r>
                <a:rPr lang="ko-KR" altLang="en-US" dirty="0">
                  <a:solidFill>
                    <a:srgbClr val="000000"/>
                  </a:solidFill>
                </a:rPr>
                <a:t>사용</a:t>
              </a:r>
              <a:endParaRPr lang="en-US" altLang="ko-KR" dirty="0">
                <a:solidFill>
                  <a:srgbClr val="000000"/>
                </a:solidFill>
              </a:endParaRPr>
            </a:p>
          </p:txBody>
        </p:sp>
        <p:sp>
          <p:nvSpPr>
            <p:cNvPr id="42" name="Rectangle 8">
              <a:extLst>
                <a:ext uri="{FF2B5EF4-FFF2-40B4-BE49-F238E27FC236}">
                  <a16:creationId xmlns:a16="http://schemas.microsoft.com/office/drawing/2014/main" id="{AE187F4E-90A8-4BF3-9656-780292BAE5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7" y="1274"/>
              <a:ext cx="159" cy="431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rIns="0" anchor="ctr"/>
            <a:lstStyle>
              <a:lvl1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1pPr>
              <a:lvl2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2pPr>
              <a:lvl3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3pPr>
              <a:lvl4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4pPr>
              <a:lvl5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9pPr>
            </a:lstStyle>
            <a:p>
              <a:pPr algn="ctr" eaLnBrk="1" hangingPunct="1">
                <a:spcBef>
                  <a:spcPts val="200"/>
                </a:spcBef>
                <a:buClrTx/>
                <a:buFontTx/>
                <a:buNone/>
              </a:pPr>
              <a:r>
                <a:rPr lang="en-US" altLang="ko-KR">
                  <a:solidFill>
                    <a:srgbClr val="000000"/>
                  </a:solidFill>
                </a:rPr>
                <a:t>2</a:t>
              </a:r>
            </a:p>
          </p:txBody>
        </p:sp>
        <p:sp>
          <p:nvSpPr>
            <p:cNvPr id="43" name="Rectangle 9">
              <a:extLst>
                <a:ext uri="{FF2B5EF4-FFF2-40B4-BE49-F238E27FC236}">
                  <a16:creationId xmlns:a16="http://schemas.microsoft.com/office/drawing/2014/main" id="{430B0957-A276-441C-A7CA-FB0B430E81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77" y="1274"/>
              <a:ext cx="1420" cy="4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1pPr>
              <a:lvl2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2pPr>
              <a:lvl3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3pPr>
              <a:lvl4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4pPr>
              <a:lvl5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9pPr>
            </a:lstStyle>
            <a:p>
              <a:pPr eaLnBrk="1" hangingPunct="1">
                <a:spcBef>
                  <a:spcPts val="200"/>
                </a:spcBef>
                <a:buClrTx/>
                <a:buFontTx/>
                <a:buNone/>
              </a:pPr>
              <a:r>
                <a:rPr lang="ko-KR" altLang="en-US" dirty="0">
                  <a:solidFill>
                    <a:srgbClr val="000000"/>
                  </a:solidFill>
                </a:rPr>
                <a:t>파일선택 시 마이너스 이미지 출력 후 취소 가능</a:t>
              </a:r>
              <a:r>
                <a:rPr lang="en-US" altLang="ko-KR" dirty="0">
                  <a:solidFill>
                    <a:srgbClr val="000000"/>
                  </a:solidFill>
                </a:rPr>
                <a:t>. </a:t>
              </a:r>
            </a:p>
          </p:txBody>
        </p:sp>
        <p:sp>
          <p:nvSpPr>
            <p:cNvPr id="44" name="Line 10">
              <a:extLst>
                <a:ext uri="{FF2B5EF4-FFF2-40B4-BE49-F238E27FC236}">
                  <a16:creationId xmlns:a16="http://schemas.microsoft.com/office/drawing/2014/main" id="{D90BD6D3-AAF0-43DE-BF61-FFB1A35F952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77" y="825"/>
              <a:ext cx="0" cy="88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5" name="Line 11">
              <a:extLst>
                <a:ext uri="{FF2B5EF4-FFF2-40B4-BE49-F238E27FC236}">
                  <a16:creationId xmlns:a16="http://schemas.microsoft.com/office/drawing/2014/main" id="{DBBB8555-D9AA-4839-BE12-5862D5F2CF1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17" y="1274"/>
              <a:ext cx="1580" cy="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6" name="Line 12">
              <a:extLst>
                <a:ext uri="{FF2B5EF4-FFF2-40B4-BE49-F238E27FC236}">
                  <a16:creationId xmlns:a16="http://schemas.microsoft.com/office/drawing/2014/main" id="{50210B27-5266-47D2-A07F-FBB0DF3AEB9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17" y="825"/>
              <a:ext cx="0" cy="88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7" name="Line 13">
              <a:extLst>
                <a:ext uri="{FF2B5EF4-FFF2-40B4-BE49-F238E27FC236}">
                  <a16:creationId xmlns:a16="http://schemas.microsoft.com/office/drawing/2014/main" id="{A012D689-5D2F-4F6A-AA11-DF1237C4F5F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198" y="825"/>
              <a:ext cx="0" cy="88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8" name="Line 14">
              <a:extLst>
                <a:ext uri="{FF2B5EF4-FFF2-40B4-BE49-F238E27FC236}">
                  <a16:creationId xmlns:a16="http://schemas.microsoft.com/office/drawing/2014/main" id="{90EBB9F9-356B-4908-B6AD-029668E0608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17" y="825"/>
              <a:ext cx="1580" cy="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9" name="Line 15">
              <a:extLst>
                <a:ext uri="{FF2B5EF4-FFF2-40B4-BE49-F238E27FC236}">
                  <a16:creationId xmlns:a16="http://schemas.microsoft.com/office/drawing/2014/main" id="{5047868E-1AD5-4898-817E-FDACC5E1D81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17" y="1706"/>
              <a:ext cx="1580" cy="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</p:grpSp>
      <p:grpSp>
        <p:nvGrpSpPr>
          <p:cNvPr id="50" name="Group 42">
            <a:extLst>
              <a:ext uri="{FF2B5EF4-FFF2-40B4-BE49-F238E27FC236}">
                <a16:creationId xmlns:a16="http://schemas.microsoft.com/office/drawing/2014/main" id="{3F241DE8-3F09-48BA-A9BF-6978F824CE30}"/>
              </a:ext>
            </a:extLst>
          </p:cNvPr>
          <p:cNvGrpSpPr>
            <a:grpSpLocks/>
          </p:cNvGrpSpPr>
          <p:nvPr/>
        </p:nvGrpSpPr>
        <p:grpSpPr bwMode="auto">
          <a:xfrm>
            <a:off x="7337425" y="1285685"/>
            <a:ext cx="2508250" cy="684213"/>
            <a:chOff x="4622" y="2136"/>
            <a:chExt cx="1580" cy="431"/>
          </a:xfrm>
        </p:grpSpPr>
        <p:sp>
          <p:nvSpPr>
            <p:cNvPr id="51" name="Rectangle 43">
              <a:extLst>
                <a:ext uri="{FF2B5EF4-FFF2-40B4-BE49-F238E27FC236}">
                  <a16:creationId xmlns:a16="http://schemas.microsoft.com/office/drawing/2014/main" id="{D0676798-1C80-4F3D-8795-0CC41A02DE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2" y="2136"/>
              <a:ext cx="159" cy="431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rIns="0" anchor="ctr"/>
            <a:lstStyle>
              <a:lvl1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1pPr>
              <a:lvl2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2pPr>
              <a:lvl3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3pPr>
              <a:lvl4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4pPr>
              <a:lvl5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9pPr>
            </a:lstStyle>
            <a:p>
              <a:pPr algn="ctr" eaLnBrk="1" hangingPunct="1">
                <a:spcBef>
                  <a:spcPts val="200"/>
                </a:spcBef>
                <a:buClrTx/>
                <a:buFontTx/>
                <a:buNone/>
              </a:pPr>
              <a:endParaRPr lang="en-US" altLang="ko-KR" dirty="0">
                <a:solidFill>
                  <a:srgbClr val="000000"/>
                </a:solidFill>
              </a:endParaRPr>
            </a:p>
          </p:txBody>
        </p:sp>
        <p:sp>
          <p:nvSpPr>
            <p:cNvPr id="52" name="Rectangle 44">
              <a:extLst>
                <a:ext uri="{FF2B5EF4-FFF2-40B4-BE49-F238E27FC236}">
                  <a16:creationId xmlns:a16="http://schemas.microsoft.com/office/drawing/2014/main" id="{8396132D-4771-4917-92E8-B201B86B46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82" y="2136"/>
              <a:ext cx="1420" cy="4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1pPr>
              <a:lvl2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2pPr>
              <a:lvl3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3pPr>
              <a:lvl4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4pPr>
              <a:lvl5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9pPr>
            </a:lstStyle>
            <a:p>
              <a:pPr eaLnBrk="1" hangingPunct="1">
                <a:spcBef>
                  <a:spcPts val="200"/>
                </a:spcBef>
                <a:buClrTx/>
                <a:buFontTx/>
                <a:buNone/>
              </a:pPr>
              <a:r>
                <a:rPr lang="ko-KR" altLang="en-US" b="1" dirty="0">
                  <a:solidFill>
                    <a:srgbClr val="000000"/>
                  </a:solidFill>
                </a:rPr>
                <a:t>강사 </a:t>
              </a:r>
              <a:r>
                <a:rPr lang="en-US" altLang="ko-KR" b="1" dirty="0">
                  <a:solidFill>
                    <a:srgbClr val="000000"/>
                  </a:solidFill>
                </a:rPr>
                <a:t>Q&amp;A  </a:t>
              </a:r>
              <a:r>
                <a:rPr lang="ko-KR" altLang="en-US" b="1" dirty="0">
                  <a:solidFill>
                    <a:srgbClr val="000000"/>
                  </a:solidFill>
                </a:rPr>
                <a:t>글쓰기</a:t>
              </a:r>
              <a:endParaRPr lang="ko-KR" altLang="ko-KR" b="1" dirty="0">
                <a:solidFill>
                  <a:srgbClr val="000000"/>
                </a:solidFill>
              </a:endParaRPr>
            </a:p>
          </p:txBody>
        </p:sp>
        <p:sp>
          <p:nvSpPr>
            <p:cNvPr id="53" name="Line 45">
              <a:extLst>
                <a:ext uri="{FF2B5EF4-FFF2-40B4-BE49-F238E27FC236}">
                  <a16:creationId xmlns:a16="http://schemas.microsoft.com/office/drawing/2014/main" id="{07F340BD-1073-4439-B40D-C76E47323A3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82" y="2136"/>
              <a:ext cx="0" cy="431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54" name="Line 46">
              <a:extLst>
                <a:ext uri="{FF2B5EF4-FFF2-40B4-BE49-F238E27FC236}">
                  <a16:creationId xmlns:a16="http://schemas.microsoft.com/office/drawing/2014/main" id="{BE6EAD2E-BC41-4F06-890A-8D573768C37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22" y="2136"/>
              <a:ext cx="0" cy="431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55" name="Line 47">
              <a:extLst>
                <a:ext uri="{FF2B5EF4-FFF2-40B4-BE49-F238E27FC236}">
                  <a16:creationId xmlns:a16="http://schemas.microsoft.com/office/drawing/2014/main" id="{F7CB9DA5-5C43-4856-B9B9-6FB6C5556AD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203" y="2136"/>
              <a:ext cx="0" cy="431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59" name="Line 48">
              <a:extLst>
                <a:ext uri="{FF2B5EF4-FFF2-40B4-BE49-F238E27FC236}">
                  <a16:creationId xmlns:a16="http://schemas.microsoft.com/office/drawing/2014/main" id="{AB18F340-6258-4751-A1CC-08A005F66ED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22" y="2136"/>
              <a:ext cx="1580" cy="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60" name="Line 49">
              <a:extLst>
                <a:ext uri="{FF2B5EF4-FFF2-40B4-BE49-F238E27FC236}">
                  <a16:creationId xmlns:a16="http://schemas.microsoft.com/office/drawing/2014/main" id="{856F0F67-6213-46D5-A7DC-F9E9579F4ED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22" y="2568"/>
              <a:ext cx="1580" cy="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</p:grpSp>
      <p:sp>
        <p:nvSpPr>
          <p:cNvPr id="62" name="타원 61"/>
          <p:cNvSpPr/>
          <p:nvPr/>
        </p:nvSpPr>
        <p:spPr bwMode="auto">
          <a:xfrm>
            <a:off x="2450449" y="4602957"/>
            <a:ext cx="166385" cy="161776"/>
          </a:xfrm>
          <a:prstGeom prst="ellipse">
            <a:avLst/>
          </a:prstGeom>
          <a:solidFill>
            <a:srgbClr val="FF0000">
              <a:alpha val="44000"/>
            </a:srgbClr>
          </a:solidFill>
          <a:ln w="9525" cap="flat" cmpd="sng" algn="ctr">
            <a:solidFill>
              <a:schemeClr val="accent1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kumimoji="0" lang="ko-KR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3" name="타원 62"/>
          <p:cNvSpPr/>
          <p:nvPr/>
        </p:nvSpPr>
        <p:spPr bwMode="auto">
          <a:xfrm>
            <a:off x="3555357" y="2503022"/>
            <a:ext cx="166385" cy="161776"/>
          </a:xfrm>
          <a:prstGeom prst="ellipse">
            <a:avLst/>
          </a:prstGeom>
          <a:solidFill>
            <a:srgbClr val="FF0000">
              <a:alpha val="44000"/>
            </a:srgbClr>
          </a:solidFill>
          <a:ln w="9525" cap="flat" cmpd="sng" algn="ctr">
            <a:solidFill>
              <a:schemeClr val="accent1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kumimoji="0" lang="ko-KR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65" name="Group 5">
            <a:extLst>
              <a:ext uri="{FF2B5EF4-FFF2-40B4-BE49-F238E27FC236}">
                <a16:creationId xmlns:a16="http://schemas.microsoft.com/office/drawing/2014/main" id="{48B4170D-42BA-43C1-87C3-776FD5901F7A}"/>
              </a:ext>
            </a:extLst>
          </p:cNvPr>
          <p:cNvGrpSpPr>
            <a:grpSpLocks/>
          </p:cNvGrpSpPr>
          <p:nvPr/>
        </p:nvGrpSpPr>
        <p:grpSpPr bwMode="auto">
          <a:xfrm>
            <a:off x="7339013" y="3373917"/>
            <a:ext cx="2508250" cy="1397000"/>
            <a:chOff x="4617" y="825"/>
            <a:chExt cx="1580" cy="880"/>
          </a:xfrm>
        </p:grpSpPr>
        <p:sp>
          <p:nvSpPr>
            <p:cNvPr id="66" name="Rectangle 6">
              <a:extLst>
                <a:ext uri="{FF2B5EF4-FFF2-40B4-BE49-F238E27FC236}">
                  <a16:creationId xmlns:a16="http://schemas.microsoft.com/office/drawing/2014/main" id="{B022D5AE-8035-4C22-BCF5-879C13FC97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7" y="825"/>
              <a:ext cx="159" cy="448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rIns="0" anchor="ctr"/>
            <a:lstStyle>
              <a:lvl1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1pPr>
              <a:lvl2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2pPr>
              <a:lvl3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3pPr>
              <a:lvl4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4pPr>
              <a:lvl5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9pPr>
            </a:lstStyle>
            <a:p>
              <a:pPr algn="ctr" eaLnBrk="1" hangingPunct="1">
                <a:spcBef>
                  <a:spcPts val="200"/>
                </a:spcBef>
                <a:buClrTx/>
                <a:buFontTx/>
                <a:buNone/>
              </a:pPr>
              <a:r>
                <a:rPr lang="en-US" altLang="ko-KR" dirty="0">
                  <a:solidFill>
                    <a:srgbClr val="000000"/>
                  </a:solidFill>
                </a:rPr>
                <a:t>3</a:t>
              </a:r>
            </a:p>
          </p:txBody>
        </p:sp>
        <p:sp>
          <p:nvSpPr>
            <p:cNvPr id="67" name="Rectangle 7">
              <a:extLst>
                <a:ext uri="{FF2B5EF4-FFF2-40B4-BE49-F238E27FC236}">
                  <a16:creationId xmlns:a16="http://schemas.microsoft.com/office/drawing/2014/main" id="{F947E815-D647-4450-8A7B-82A9D6FF42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77" y="825"/>
              <a:ext cx="1420" cy="4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1pPr>
              <a:lvl2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2pPr>
              <a:lvl3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3pPr>
              <a:lvl4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4pPr>
              <a:lvl5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9pPr>
            </a:lstStyle>
            <a:p>
              <a:pPr eaLnBrk="1" hangingPunct="1">
                <a:spcBef>
                  <a:spcPts val="200"/>
                </a:spcBef>
                <a:buClrTx/>
              </a:pPr>
              <a:r>
                <a:rPr lang="en-US" altLang="ko-KR" dirty="0">
                  <a:solidFill>
                    <a:srgbClr val="000000"/>
                  </a:solidFill>
                </a:rPr>
                <a:t>-</a:t>
              </a:r>
              <a:r>
                <a:rPr lang="ko-KR" altLang="en-US" dirty="0">
                  <a:solidFill>
                    <a:srgbClr val="000000"/>
                  </a:solidFill>
                </a:rPr>
                <a:t>저장 취소 버튼</a:t>
              </a:r>
              <a:r>
                <a:rPr lang="en-US" altLang="ko-KR" dirty="0">
                  <a:solidFill>
                    <a:srgbClr val="000000"/>
                  </a:solidFill>
                </a:rPr>
                <a:t>.</a:t>
              </a:r>
            </a:p>
          </p:txBody>
        </p:sp>
        <p:sp>
          <p:nvSpPr>
            <p:cNvPr id="68" name="Rectangle 8">
              <a:extLst>
                <a:ext uri="{FF2B5EF4-FFF2-40B4-BE49-F238E27FC236}">
                  <a16:creationId xmlns:a16="http://schemas.microsoft.com/office/drawing/2014/main" id="{AE187F4E-90A8-4BF3-9656-780292BAE5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7" y="1274"/>
              <a:ext cx="159" cy="431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rIns="0" anchor="ctr"/>
            <a:lstStyle>
              <a:lvl1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1pPr>
              <a:lvl2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2pPr>
              <a:lvl3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3pPr>
              <a:lvl4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4pPr>
              <a:lvl5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9pPr>
            </a:lstStyle>
            <a:p>
              <a:pPr algn="ctr" eaLnBrk="1" hangingPunct="1">
                <a:spcBef>
                  <a:spcPts val="200"/>
                </a:spcBef>
                <a:buClrTx/>
                <a:buFontTx/>
                <a:buNone/>
              </a:pPr>
              <a:r>
                <a:rPr lang="en-US" altLang="ko-KR" dirty="0">
                  <a:solidFill>
                    <a:srgbClr val="000000"/>
                  </a:solidFill>
                </a:rPr>
                <a:t>4</a:t>
              </a:r>
            </a:p>
          </p:txBody>
        </p:sp>
        <p:sp>
          <p:nvSpPr>
            <p:cNvPr id="69" name="Rectangle 9">
              <a:extLst>
                <a:ext uri="{FF2B5EF4-FFF2-40B4-BE49-F238E27FC236}">
                  <a16:creationId xmlns:a16="http://schemas.microsoft.com/office/drawing/2014/main" id="{430B0957-A276-441C-A7CA-FB0B430E81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77" y="1274"/>
              <a:ext cx="1420" cy="4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1pPr>
              <a:lvl2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2pPr>
              <a:lvl3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3pPr>
              <a:lvl4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4pPr>
              <a:lvl5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9pPr>
            </a:lstStyle>
            <a:p>
              <a:pPr eaLnBrk="1" hangingPunct="1">
                <a:spcBef>
                  <a:spcPts val="200"/>
                </a:spcBef>
                <a:buClrTx/>
                <a:buFontTx/>
                <a:buNone/>
              </a:pPr>
              <a:endParaRPr lang="en-US" altLang="ko-KR" dirty="0">
                <a:solidFill>
                  <a:srgbClr val="000000"/>
                </a:solidFill>
              </a:endParaRPr>
            </a:p>
          </p:txBody>
        </p:sp>
        <p:sp>
          <p:nvSpPr>
            <p:cNvPr id="70" name="Line 10">
              <a:extLst>
                <a:ext uri="{FF2B5EF4-FFF2-40B4-BE49-F238E27FC236}">
                  <a16:creationId xmlns:a16="http://schemas.microsoft.com/office/drawing/2014/main" id="{D90BD6D3-AAF0-43DE-BF61-FFB1A35F952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77" y="825"/>
              <a:ext cx="0" cy="88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71" name="Line 11">
              <a:extLst>
                <a:ext uri="{FF2B5EF4-FFF2-40B4-BE49-F238E27FC236}">
                  <a16:creationId xmlns:a16="http://schemas.microsoft.com/office/drawing/2014/main" id="{DBBB8555-D9AA-4839-BE12-5862D5F2CF1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17" y="1274"/>
              <a:ext cx="1580" cy="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72" name="Line 12">
              <a:extLst>
                <a:ext uri="{FF2B5EF4-FFF2-40B4-BE49-F238E27FC236}">
                  <a16:creationId xmlns:a16="http://schemas.microsoft.com/office/drawing/2014/main" id="{50210B27-5266-47D2-A07F-FBB0DF3AEB9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17" y="825"/>
              <a:ext cx="0" cy="88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73" name="Line 13">
              <a:extLst>
                <a:ext uri="{FF2B5EF4-FFF2-40B4-BE49-F238E27FC236}">
                  <a16:creationId xmlns:a16="http://schemas.microsoft.com/office/drawing/2014/main" id="{A012D689-5D2F-4F6A-AA11-DF1237C4F5F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198" y="825"/>
              <a:ext cx="0" cy="88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74" name="Line 14">
              <a:extLst>
                <a:ext uri="{FF2B5EF4-FFF2-40B4-BE49-F238E27FC236}">
                  <a16:creationId xmlns:a16="http://schemas.microsoft.com/office/drawing/2014/main" id="{90EBB9F9-356B-4908-B6AD-029668E0608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17" y="825"/>
              <a:ext cx="1580" cy="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75" name="Line 15">
              <a:extLst>
                <a:ext uri="{FF2B5EF4-FFF2-40B4-BE49-F238E27FC236}">
                  <a16:creationId xmlns:a16="http://schemas.microsoft.com/office/drawing/2014/main" id="{5047868E-1AD5-4898-817E-FDACC5E1D81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17" y="1706"/>
              <a:ext cx="1580" cy="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</p:grpSp>
      <p:sp>
        <p:nvSpPr>
          <p:cNvPr id="64" name="타원 63"/>
          <p:cNvSpPr/>
          <p:nvPr/>
        </p:nvSpPr>
        <p:spPr bwMode="auto">
          <a:xfrm>
            <a:off x="3472164" y="5157192"/>
            <a:ext cx="166385" cy="161776"/>
          </a:xfrm>
          <a:prstGeom prst="ellipse">
            <a:avLst/>
          </a:prstGeom>
          <a:solidFill>
            <a:srgbClr val="FF0000">
              <a:alpha val="44000"/>
            </a:srgbClr>
          </a:solidFill>
          <a:ln w="9525" cap="flat" cmpd="sng" algn="ctr">
            <a:solidFill>
              <a:schemeClr val="accent1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kumimoji="0" lang="ko-KR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4953428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Text Box 1">
            <a:extLst>
              <a:ext uri="{FF2B5EF4-FFF2-40B4-BE49-F238E27FC236}">
                <a16:creationId xmlns:a16="http://schemas.microsoft.com/office/drawing/2014/main" id="{A3ADCBFF-7D42-4637-8DF6-73053A262C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975" y="1905"/>
            <a:ext cx="3457575" cy="346075"/>
          </a:xfrm>
          <a:prstGeom prst="rect">
            <a:avLst/>
          </a:prstGeom>
          <a:noFill/>
          <a:ln>
            <a:noFill/>
          </a:ln>
          <a:effectLst/>
        </p:spPr>
        <p:txBody>
          <a:bodyPr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marL="0" marR="0" lvl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HY견고딕" panose="02030600000101010101" pitchFamily="18" charset="-127"/>
                <a:ea typeface="맑은 고딕" panose="020B0503020000020004" pitchFamily="50" charset="-127"/>
              </a:rPr>
              <a:t>LMS</a:t>
            </a:r>
          </a:p>
        </p:txBody>
      </p:sp>
      <p:sp>
        <p:nvSpPr>
          <p:cNvPr id="11271" name="Text Box 16">
            <a:extLst>
              <a:ext uri="{FF2B5EF4-FFF2-40B4-BE49-F238E27FC236}">
                <a16:creationId xmlns:a16="http://schemas.microsoft.com/office/drawing/2014/main" id="{C7036C99-7483-47E5-8923-F56A86471E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39255" y="857250"/>
            <a:ext cx="857250" cy="2146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6000" tIns="46800" rIns="36000" bIns="46800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pPr marL="0" marR="0" lvl="0" indent="0" algn="r" defTabSz="449263" rtl="0" eaLnBrk="1" fontAlgn="base" latinLnBrk="0" hangingPunct="1">
              <a:lnSpc>
                <a:spcPct val="100000"/>
              </a:lnSpc>
              <a:spcBef>
                <a:spcPts val="20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ko-KR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rPr>
              <a:t>1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D599CA4F-02D0-4EED-9C3E-B1F5FCE55B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37285" y="1340485"/>
            <a:ext cx="7431405" cy="2387600"/>
          </a:xfrm>
        </p:spPr>
        <p:txBody>
          <a:bodyPr/>
          <a:lstStyle/>
          <a:p>
            <a:r>
              <a:rPr lang="ko-KR" altLang="en-US" dirty="0"/>
              <a:t>관리자</a:t>
            </a:r>
            <a:br>
              <a:rPr lang="en-US" altLang="ko-KR" dirty="0"/>
            </a:br>
            <a:br>
              <a:rPr lang="en-US" altLang="ko-KR" dirty="0"/>
            </a:br>
            <a:r>
              <a:rPr lang="ko-KR" altLang="en-US" dirty="0"/>
              <a:t>학습지원</a:t>
            </a:r>
          </a:p>
        </p:txBody>
      </p:sp>
    </p:spTree>
    <p:extLst>
      <p:ext uri="{BB962C8B-B14F-4D97-AF65-F5344CB8AC3E}">
        <p14:creationId xmlns:p14="http://schemas.microsoft.com/office/powerpoint/2010/main" val="118019486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524" y="1246650"/>
            <a:ext cx="7004050" cy="42705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193" name="Text Box 1">
            <a:extLst>
              <a:ext uri="{FF2B5EF4-FFF2-40B4-BE49-F238E27FC236}">
                <a16:creationId xmlns:a16="http://schemas.microsoft.com/office/drawing/2014/main" id="{A3ADCBFF-7D42-4637-8DF6-73053A262C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975" y="1588"/>
            <a:ext cx="3457575" cy="346075"/>
          </a:xfrm>
          <a:prstGeom prst="rect">
            <a:avLst/>
          </a:prstGeom>
          <a:noFill/>
          <a:ln>
            <a:noFill/>
          </a:ln>
          <a:effectLst/>
        </p:spPr>
        <p:txBody>
          <a:bodyPr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buSzPct val="100000"/>
              <a:defRPr/>
            </a:pPr>
            <a:r>
              <a:rPr lang="en-US" altLang="ko-KR" sz="160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HY견고딕" panose="02030600000101010101" pitchFamily="18" charset="-127"/>
              </a:rPr>
              <a:t>LMS</a:t>
            </a:r>
          </a:p>
        </p:txBody>
      </p:sp>
      <p:sp>
        <p:nvSpPr>
          <p:cNvPr id="11268" name="Text Box 3">
            <a:extLst>
              <a:ext uri="{FF2B5EF4-FFF2-40B4-BE49-F238E27FC236}">
                <a16:creationId xmlns:a16="http://schemas.microsoft.com/office/drawing/2014/main" id="{6D0588B0-553D-47A2-BF61-FDF7EF682B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87713" y="633413"/>
            <a:ext cx="2879725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6000" rIns="36000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pPr algn="ctr" eaLnBrk="1" hangingPunct="1">
              <a:spcBef>
                <a:spcPts val="200"/>
              </a:spcBef>
              <a:buClrTx/>
              <a:buFontTx/>
              <a:buNone/>
            </a:pPr>
            <a:r>
              <a:rPr lang="ko-KR" altLang="en-US" dirty="0">
                <a:solidFill>
                  <a:srgbClr val="000000"/>
                </a:solidFill>
              </a:rPr>
              <a:t>학습지원</a:t>
            </a:r>
            <a:r>
              <a:rPr lang="en-US" altLang="ko-KR" dirty="0">
                <a:solidFill>
                  <a:srgbClr val="000000"/>
                </a:solidFill>
              </a:rPr>
              <a:t>/</a:t>
            </a:r>
            <a:r>
              <a:rPr lang="ko-KR" altLang="en-US" dirty="0">
                <a:solidFill>
                  <a:srgbClr val="000000"/>
                </a:solidFill>
              </a:rPr>
              <a:t>공지사항</a:t>
            </a:r>
            <a:endParaRPr lang="ko-KR" altLang="ko-KR" dirty="0">
              <a:solidFill>
                <a:srgbClr val="000000"/>
              </a:solidFill>
            </a:endParaRPr>
          </a:p>
        </p:txBody>
      </p:sp>
      <p:sp>
        <p:nvSpPr>
          <p:cNvPr id="11271" name="Text Box 16">
            <a:extLst>
              <a:ext uri="{FF2B5EF4-FFF2-40B4-BE49-F238E27FC236}">
                <a16:creationId xmlns:a16="http://schemas.microsoft.com/office/drawing/2014/main" id="{C7036C99-7483-47E5-8923-F56A86471E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38938" y="857250"/>
            <a:ext cx="857250" cy="214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6000" tIns="46800" rIns="36000" bIns="46800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pPr algn="r" eaLnBrk="1" hangingPunct="1">
              <a:spcBef>
                <a:spcPts val="200"/>
              </a:spcBef>
              <a:buClrTx/>
              <a:buFontTx/>
              <a:buNone/>
            </a:pPr>
            <a:r>
              <a:rPr lang="en-US" altLang="ko-KR">
                <a:solidFill>
                  <a:srgbClr val="000000"/>
                </a:solidFill>
              </a:rPr>
              <a:t>1</a:t>
            </a:r>
          </a:p>
        </p:txBody>
      </p:sp>
      <p:grpSp>
        <p:nvGrpSpPr>
          <p:cNvPr id="11272" name="Group 17">
            <a:extLst>
              <a:ext uri="{FF2B5EF4-FFF2-40B4-BE49-F238E27FC236}">
                <a16:creationId xmlns:a16="http://schemas.microsoft.com/office/drawing/2014/main" id="{FF45D4BA-F718-4E84-A1FD-21C1180C3181}"/>
              </a:ext>
            </a:extLst>
          </p:cNvPr>
          <p:cNvGrpSpPr>
            <a:grpSpLocks/>
          </p:cNvGrpSpPr>
          <p:nvPr/>
        </p:nvGrpSpPr>
        <p:grpSpPr bwMode="auto">
          <a:xfrm>
            <a:off x="7329488" y="5559425"/>
            <a:ext cx="2516187" cy="942975"/>
            <a:chOff x="4617" y="3502"/>
            <a:chExt cx="1585" cy="594"/>
          </a:xfrm>
        </p:grpSpPr>
        <p:sp>
          <p:nvSpPr>
            <p:cNvPr id="11294" name="Rectangle 18">
              <a:extLst>
                <a:ext uri="{FF2B5EF4-FFF2-40B4-BE49-F238E27FC236}">
                  <a16:creationId xmlns:a16="http://schemas.microsoft.com/office/drawing/2014/main" id="{702F8A78-8135-440E-8ED4-941F8A6CE9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7" y="3502"/>
              <a:ext cx="1585" cy="133"/>
            </a:xfrm>
            <a:prstGeom prst="rect">
              <a:avLst/>
            </a:prstGeom>
            <a:solidFill>
              <a:srgbClr val="7F7F7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1pPr>
              <a:lvl2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2pPr>
              <a:lvl3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3pPr>
              <a:lvl4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4pPr>
              <a:lvl5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9pPr>
            </a:lstStyle>
            <a:p>
              <a:pPr eaLnBrk="1" hangingPunct="1">
                <a:spcBef>
                  <a:spcPts val="200"/>
                </a:spcBef>
                <a:buClrTx/>
                <a:buFontTx/>
                <a:buNone/>
              </a:pPr>
              <a:r>
                <a:rPr lang="en-US" altLang="ko-KR">
                  <a:solidFill>
                    <a:srgbClr val="FFFFFF"/>
                  </a:solidFill>
                </a:rPr>
                <a:t>Table Information</a:t>
              </a:r>
            </a:p>
          </p:txBody>
        </p:sp>
        <p:sp>
          <p:nvSpPr>
            <p:cNvPr id="11295" name="Rectangle 19">
              <a:extLst>
                <a:ext uri="{FF2B5EF4-FFF2-40B4-BE49-F238E27FC236}">
                  <a16:creationId xmlns:a16="http://schemas.microsoft.com/office/drawing/2014/main" id="{DDEB08D4-8823-41A5-ACF8-4EC231F4D4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7" y="3636"/>
              <a:ext cx="407" cy="2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endParaRPr lang="ko-KR" altLang="en-US"/>
            </a:p>
          </p:txBody>
        </p:sp>
        <p:sp>
          <p:nvSpPr>
            <p:cNvPr id="11296" name="Rectangle 20">
              <a:extLst>
                <a:ext uri="{FF2B5EF4-FFF2-40B4-BE49-F238E27FC236}">
                  <a16:creationId xmlns:a16="http://schemas.microsoft.com/office/drawing/2014/main" id="{A694A9DA-46F6-4D26-A788-5EEB71FFD8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25" y="3636"/>
              <a:ext cx="1177" cy="2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endParaRPr lang="ko-KR" altLang="en-US"/>
            </a:p>
          </p:txBody>
        </p:sp>
        <p:sp>
          <p:nvSpPr>
            <p:cNvPr id="11297" name="Rectangle 21">
              <a:extLst>
                <a:ext uri="{FF2B5EF4-FFF2-40B4-BE49-F238E27FC236}">
                  <a16:creationId xmlns:a16="http://schemas.microsoft.com/office/drawing/2014/main" id="{60502524-07C2-4E8B-B2B1-4E50DDDC97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7" y="3924"/>
              <a:ext cx="407" cy="1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endParaRPr lang="ko-KR" altLang="en-US"/>
            </a:p>
          </p:txBody>
        </p:sp>
        <p:sp>
          <p:nvSpPr>
            <p:cNvPr id="11298" name="Rectangle 22">
              <a:extLst>
                <a:ext uri="{FF2B5EF4-FFF2-40B4-BE49-F238E27FC236}">
                  <a16:creationId xmlns:a16="http://schemas.microsoft.com/office/drawing/2014/main" id="{224CBD6B-FCA8-49D8-A54C-7E93B8D682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25" y="3924"/>
              <a:ext cx="1177" cy="1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endParaRPr lang="ko-KR" altLang="en-US"/>
            </a:p>
          </p:txBody>
        </p:sp>
        <p:sp>
          <p:nvSpPr>
            <p:cNvPr id="11299" name="Line 23">
              <a:extLst>
                <a:ext uri="{FF2B5EF4-FFF2-40B4-BE49-F238E27FC236}">
                  <a16:creationId xmlns:a16="http://schemas.microsoft.com/office/drawing/2014/main" id="{47CF2C81-CF45-4BD3-A07A-879B08B2A08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25" y="3636"/>
              <a:ext cx="0" cy="46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300" name="Line 24">
              <a:extLst>
                <a:ext uri="{FF2B5EF4-FFF2-40B4-BE49-F238E27FC236}">
                  <a16:creationId xmlns:a16="http://schemas.microsoft.com/office/drawing/2014/main" id="{769C6944-5A8A-48D7-B6EB-8B97796CE71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17" y="3636"/>
              <a:ext cx="1585" cy="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301" name="Line 25">
              <a:extLst>
                <a:ext uri="{FF2B5EF4-FFF2-40B4-BE49-F238E27FC236}">
                  <a16:creationId xmlns:a16="http://schemas.microsoft.com/office/drawing/2014/main" id="{44988C47-9FC4-4355-9084-66A01643F71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17" y="3924"/>
              <a:ext cx="1585" cy="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302" name="Line 26">
              <a:extLst>
                <a:ext uri="{FF2B5EF4-FFF2-40B4-BE49-F238E27FC236}">
                  <a16:creationId xmlns:a16="http://schemas.microsoft.com/office/drawing/2014/main" id="{C4349503-E1DA-4666-89E7-63BDCA0619D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17" y="3502"/>
              <a:ext cx="0" cy="59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303" name="Line 27">
              <a:extLst>
                <a:ext uri="{FF2B5EF4-FFF2-40B4-BE49-F238E27FC236}">
                  <a16:creationId xmlns:a16="http://schemas.microsoft.com/office/drawing/2014/main" id="{E1CDE444-DF8E-4013-8D7D-F592314C80F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203" y="3502"/>
              <a:ext cx="0" cy="59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304" name="Line 28">
              <a:extLst>
                <a:ext uri="{FF2B5EF4-FFF2-40B4-BE49-F238E27FC236}">
                  <a16:creationId xmlns:a16="http://schemas.microsoft.com/office/drawing/2014/main" id="{1CB282CD-07FC-4C61-BAAE-043CD1F61EE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17" y="3502"/>
              <a:ext cx="1585" cy="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305" name="Line 29">
              <a:extLst>
                <a:ext uri="{FF2B5EF4-FFF2-40B4-BE49-F238E27FC236}">
                  <a16:creationId xmlns:a16="http://schemas.microsoft.com/office/drawing/2014/main" id="{0E5CA0C2-BDB9-4A85-91E9-F14963608B2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17" y="4097"/>
              <a:ext cx="1585" cy="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1042993" y="639991"/>
            <a:ext cx="1512168" cy="21544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수강신청 사이트</a:t>
            </a:r>
            <a:r>
              <a:rPr lang="en-US" altLang="ko-KR" dirty="0">
                <a:solidFill>
                  <a:schemeClr val="tx1"/>
                </a:solidFill>
              </a:rPr>
              <a:t>(KOSMO)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6738938" y="641806"/>
            <a:ext cx="590550" cy="21544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8194153" y="641806"/>
            <a:ext cx="1653109" cy="21544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조성기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8194153" y="862013"/>
            <a:ext cx="1651522" cy="21544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1" name="Text Box 3">
            <a:extLst>
              <a:ext uri="{FF2B5EF4-FFF2-40B4-BE49-F238E27FC236}">
                <a16:creationId xmlns:a16="http://schemas.microsoft.com/office/drawing/2014/main" id="{6D0588B0-553D-47A2-BF61-FDF7EF682B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2993" y="851839"/>
            <a:ext cx="1512168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6000" rIns="36000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pPr algn="ctr" eaLnBrk="1" hangingPunct="1">
              <a:spcBef>
                <a:spcPts val="200"/>
              </a:spcBef>
              <a:buClrTx/>
              <a:buFontTx/>
              <a:buNone/>
            </a:pPr>
            <a:r>
              <a:rPr lang="ko-KR" altLang="en-US" dirty="0">
                <a:solidFill>
                  <a:srgbClr val="000000"/>
                </a:solidFill>
              </a:rPr>
              <a:t>관리자</a:t>
            </a:r>
            <a:endParaRPr lang="ko-KR" altLang="ko-KR" dirty="0">
              <a:solidFill>
                <a:srgbClr val="000000"/>
              </a:solidFill>
            </a:endParaRPr>
          </a:p>
        </p:txBody>
      </p:sp>
      <p:grpSp>
        <p:nvGrpSpPr>
          <p:cNvPr id="39" name="Group 5">
            <a:extLst>
              <a:ext uri="{FF2B5EF4-FFF2-40B4-BE49-F238E27FC236}">
                <a16:creationId xmlns:a16="http://schemas.microsoft.com/office/drawing/2014/main" id="{48B4170D-42BA-43C1-87C3-776FD5901F7A}"/>
              </a:ext>
            </a:extLst>
          </p:cNvPr>
          <p:cNvGrpSpPr>
            <a:grpSpLocks/>
          </p:cNvGrpSpPr>
          <p:nvPr/>
        </p:nvGrpSpPr>
        <p:grpSpPr bwMode="auto">
          <a:xfrm>
            <a:off x="7329488" y="1976917"/>
            <a:ext cx="2508250" cy="1397000"/>
            <a:chOff x="4617" y="825"/>
            <a:chExt cx="1580" cy="880"/>
          </a:xfrm>
        </p:grpSpPr>
        <p:sp>
          <p:nvSpPr>
            <p:cNvPr id="40" name="Rectangle 6">
              <a:extLst>
                <a:ext uri="{FF2B5EF4-FFF2-40B4-BE49-F238E27FC236}">
                  <a16:creationId xmlns:a16="http://schemas.microsoft.com/office/drawing/2014/main" id="{B022D5AE-8035-4C22-BCF5-879C13FC97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7" y="825"/>
              <a:ext cx="159" cy="448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rIns="0" anchor="ctr"/>
            <a:lstStyle>
              <a:lvl1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1pPr>
              <a:lvl2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2pPr>
              <a:lvl3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3pPr>
              <a:lvl4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4pPr>
              <a:lvl5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9pPr>
            </a:lstStyle>
            <a:p>
              <a:pPr algn="ctr" eaLnBrk="1" hangingPunct="1">
                <a:spcBef>
                  <a:spcPts val="200"/>
                </a:spcBef>
                <a:buClrTx/>
                <a:buFontTx/>
                <a:buNone/>
              </a:pPr>
              <a:r>
                <a:rPr lang="en-US" altLang="ko-KR">
                  <a:solidFill>
                    <a:srgbClr val="000000"/>
                  </a:solidFill>
                </a:rPr>
                <a:t>1</a:t>
              </a:r>
            </a:p>
          </p:txBody>
        </p:sp>
        <p:sp>
          <p:nvSpPr>
            <p:cNvPr id="41" name="Rectangle 7">
              <a:extLst>
                <a:ext uri="{FF2B5EF4-FFF2-40B4-BE49-F238E27FC236}">
                  <a16:creationId xmlns:a16="http://schemas.microsoft.com/office/drawing/2014/main" id="{F947E815-D647-4450-8A7B-82A9D6FF42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77" y="825"/>
              <a:ext cx="1420" cy="4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1pPr>
              <a:lvl2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2pPr>
              <a:lvl3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3pPr>
              <a:lvl4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4pPr>
              <a:lvl5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9pPr>
            </a:lstStyle>
            <a:p>
              <a:pPr eaLnBrk="1" hangingPunct="1">
                <a:spcBef>
                  <a:spcPts val="200"/>
                </a:spcBef>
                <a:buClrTx/>
              </a:pPr>
              <a:r>
                <a:rPr lang="en-US" altLang="ko-KR" dirty="0">
                  <a:solidFill>
                    <a:srgbClr val="000000"/>
                  </a:solidFill>
                </a:rPr>
                <a:t>- </a:t>
              </a:r>
              <a:r>
                <a:rPr lang="ko-KR" altLang="en-US" dirty="0">
                  <a:solidFill>
                    <a:srgbClr val="000000"/>
                  </a:solidFill>
                </a:rPr>
                <a:t>검색 기능</a:t>
              </a:r>
              <a:r>
                <a:rPr lang="en-US" altLang="ko-KR" dirty="0">
                  <a:solidFill>
                    <a:srgbClr val="000000"/>
                  </a:solidFill>
                </a:rPr>
                <a:t>.</a:t>
              </a:r>
            </a:p>
          </p:txBody>
        </p:sp>
        <p:sp>
          <p:nvSpPr>
            <p:cNvPr id="42" name="Rectangle 8">
              <a:extLst>
                <a:ext uri="{FF2B5EF4-FFF2-40B4-BE49-F238E27FC236}">
                  <a16:creationId xmlns:a16="http://schemas.microsoft.com/office/drawing/2014/main" id="{AE187F4E-90A8-4BF3-9656-780292BAE5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7" y="1274"/>
              <a:ext cx="159" cy="431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rIns="0" anchor="ctr"/>
            <a:lstStyle>
              <a:lvl1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1pPr>
              <a:lvl2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2pPr>
              <a:lvl3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3pPr>
              <a:lvl4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4pPr>
              <a:lvl5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9pPr>
            </a:lstStyle>
            <a:p>
              <a:pPr algn="ctr" eaLnBrk="1" hangingPunct="1">
                <a:spcBef>
                  <a:spcPts val="200"/>
                </a:spcBef>
                <a:buClrTx/>
                <a:buFontTx/>
                <a:buNone/>
              </a:pPr>
              <a:r>
                <a:rPr lang="en-US" altLang="ko-KR">
                  <a:solidFill>
                    <a:srgbClr val="000000"/>
                  </a:solidFill>
                </a:rPr>
                <a:t>2</a:t>
              </a:r>
            </a:p>
          </p:txBody>
        </p:sp>
        <p:sp>
          <p:nvSpPr>
            <p:cNvPr id="43" name="Rectangle 9">
              <a:extLst>
                <a:ext uri="{FF2B5EF4-FFF2-40B4-BE49-F238E27FC236}">
                  <a16:creationId xmlns:a16="http://schemas.microsoft.com/office/drawing/2014/main" id="{430B0957-A276-441C-A7CA-FB0B430E81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77" y="1274"/>
              <a:ext cx="1420" cy="4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1pPr>
              <a:lvl2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2pPr>
              <a:lvl3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3pPr>
              <a:lvl4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4pPr>
              <a:lvl5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9pPr>
            </a:lstStyle>
            <a:p>
              <a:pPr eaLnBrk="1" hangingPunct="1">
                <a:spcBef>
                  <a:spcPts val="200"/>
                </a:spcBef>
                <a:buClrTx/>
                <a:buFontTx/>
                <a:buNone/>
              </a:pPr>
              <a:r>
                <a:rPr lang="ko-KR" altLang="en-US" dirty="0">
                  <a:solidFill>
                    <a:srgbClr val="000000"/>
                  </a:solidFill>
                </a:rPr>
                <a:t>글쓰기기능</a:t>
              </a:r>
              <a:endParaRPr lang="en-US" altLang="ko-KR" dirty="0">
                <a:solidFill>
                  <a:srgbClr val="000000"/>
                </a:solidFill>
              </a:endParaRPr>
            </a:p>
          </p:txBody>
        </p:sp>
        <p:sp>
          <p:nvSpPr>
            <p:cNvPr id="44" name="Line 10">
              <a:extLst>
                <a:ext uri="{FF2B5EF4-FFF2-40B4-BE49-F238E27FC236}">
                  <a16:creationId xmlns:a16="http://schemas.microsoft.com/office/drawing/2014/main" id="{D90BD6D3-AAF0-43DE-BF61-FFB1A35F952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77" y="825"/>
              <a:ext cx="0" cy="88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5" name="Line 11">
              <a:extLst>
                <a:ext uri="{FF2B5EF4-FFF2-40B4-BE49-F238E27FC236}">
                  <a16:creationId xmlns:a16="http://schemas.microsoft.com/office/drawing/2014/main" id="{DBBB8555-D9AA-4839-BE12-5862D5F2CF1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17" y="1274"/>
              <a:ext cx="1580" cy="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6" name="Line 12">
              <a:extLst>
                <a:ext uri="{FF2B5EF4-FFF2-40B4-BE49-F238E27FC236}">
                  <a16:creationId xmlns:a16="http://schemas.microsoft.com/office/drawing/2014/main" id="{50210B27-5266-47D2-A07F-FBB0DF3AEB9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17" y="825"/>
              <a:ext cx="0" cy="88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7" name="Line 13">
              <a:extLst>
                <a:ext uri="{FF2B5EF4-FFF2-40B4-BE49-F238E27FC236}">
                  <a16:creationId xmlns:a16="http://schemas.microsoft.com/office/drawing/2014/main" id="{A012D689-5D2F-4F6A-AA11-DF1237C4F5F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198" y="825"/>
              <a:ext cx="0" cy="88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8" name="Line 14">
              <a:extLst>
                <a:ext uri="{FF2B5EF4-FFF2-40B4-BE49-F238E27FC236}">
                  <a16:creationId xmlns:a16="http://schemas.microsoft.com/office/drawing/2014/main" id="{90EBB9F9-356B-4908-B6AD-029668E0608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17" y="825"/>
              <a:ext cx="1580" cy="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9" name="Line 15">
              <a:extLst>
                <a:ext uri="{FF2B5EF4-FFF2-40B4-BE49-F238E27FC236}">
                  <a16:creationId xmlns:a16="http://schemas.microsoft.com/office/drawing/2014/main" id="{5047868E-1AD5-4898-817E-FDACC5E1D81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17" y="1706"/>
              <a:ext cx="1580" cy="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</p:grpSp>
      <p:grpSp>
        <p:nvGrpSpPr>
          <p:cNvPr id="50" name="Group 42">
            <a:extLst>
              <a:ext uri="{FF2B5EF4-FFF2-40B4-BE49-F238E27FC236}">
                <a16:creationId xmlns:a16="http://schemas.microsoft.com/office/drawing/2014/main" id="{3F241DE8-3F09-48BA-A9BF-6978F824CE30}"/>
              </a:ext>
            </a:extLst>
          </p:cNvPr>
          <p:cNvGrpSpPr>
            <a:grpSpLocks/>
          </p:cNvGrpSpPr>
          <p:nvPr/>
        </p:nvGrpSpPr>
        <p:grpSpPr bwMode="auto">
          <a:xfrm>
            <a:off x="7337425" y="1285685"/>
            <a:ext cx="2508250" cy="684213"/>
            <a:chOff x="4622" y="2136"/>
            <a:chExt cx="1580" cy="431"/>
          </a:xfrm>
        </p:grpSpPr>
        <p:sp>
          <p:nvSpPr>
            <p:cNvPr id="51" name="Rectangle 43">
              <a:extLst>
                <a:ext uri="{FF2B5EF4-FFF2-40B4-BE49-F238E27FC236}">
                  <a16:creationId xmlns:a16="http://schemas.microsoft.com/office/drawing/2014/main" id="{D0676798-1C80-4F3D-8795-0CC41A02DE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2" y="2136"/>
              <a:ext cx="159" cy="431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rIns="0" anchor="ctr"/>
            <a:lstStyle>
              <a:lvl1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1pPr>
              <a:lvl2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2pPr>
              <a:lvl3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3pPr>
              <a:lvl4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4pPr>
              <a:lvl5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9pPr>
            </a:lstStyle>
            <a:p>
              <a:pPr algn="ctr" eaLnBrk="1" hangingPunct="1">
                <a:spcBef>
                  <a:spcPts val="200"/>
                </a:spcBef>
                <a:buClrTx/>
                <a:buFontTx/>
                <a:buNone/>
              </a:pPr>
              <a:endParaRPr lang="en-US" altLang="ko-KR" dirty="0">
                <a:solidFill>
                  <a:srgbClr val="000000"/>
                </a:solidFill>
              </a:endParaRPr>
            </a:p>
          </p:txBody>
        </p:sp>
        <p:sp>
          <p:nvSpPr>
            <p:cNvPr id="52" name="Rectangle 44">
              <a:extLst>
                <a:ext uri="{FF2B5EF4-FFF2-40B4-BE49-F238E27FC236}">
                  <a16:creationId xmlns:a16="http://schemas.microsoft.com/office/drawing/2014/main" id="{8396132D-4771-4917-92E8-B201B86B46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82" y="2136"/>
              <a:ext cx="1420" cy="4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1pPr>
              <a:lvl2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2pPr>
              <a:lvl3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3pPr>
              <a:lvl4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4pPr>
              <a:lvl5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9pPr>
            </a:lstStyle>
            <a:p>
              <a:pPr eaLnBrk="1" hangingPunct="1">
                <a:spcBef>
                  <a:spcPts val="200"/>
                </a:spcBef>
                <a:buClrTx/>
                <a:buFontTx/>
                <a:buNone/>
              </a:pPr>
              <a:r>
                <a:rPr lang="ko-KR" altLang="en-US" b="1" dirty="0">
                  <a:solidFill>
                    <a:srgbClr val="000000"/>
                  </a:solidFill>
                </a:rPr>
                <a:t>강사 </a:t>
              </a:r>
              <a:r>
                <a:rPr lang="en-US" altLang="ko-KR" b="1" dirty="0">
                  <a:solidFill>
                    <a:srgbClr val="000000"/>
                  </a:solidFill>
                </a:rPr>
                <a:t>Q&amp;A  </a:t>
              </a:r>
              <a:r>
                <a:rPr lang="ko-KR" altLang="en-US" b="1" dirty="0">
                  <a:solidFill>
                    <a:srgbClr val="000000"/>
                  </a:solidFill>
                </a:rPr>
                <a:t>상세</a:t>
              </a:r>
              <a:endParaRPr lang="ko-KR" altLang="ko-KR" b="1" dirty="0">
                <a:solidFill>
                  <a:srgbClr val="000000"/>
                </a:solidFill>
              </a:endParaRPr>
            </a:p>
          </p:txBody>
        </p:sp>
        <p:sp>
          <p:nvSpPr>
            <p:cNvPr id="53" name="Line 45">
              <a:extLst>
                <a:ext uri="{FF2B5EF4-FFF2-40B4-BE49-F238E27FC236}">
                  <a16:creationId xmlns:a16="http://schemas.microsoft.com/office/drawing/2014/main" id="{07F340BD-1073-4439-B40D-C76E47323A3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82" y="2136"/>
              <a:ext cx="0" cy="431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54" name="Line 46">
              <a:extLst>
                <a:ext uri="{FF2B5EF4-FFF2-40B4-BE49-F238E27FC236}">
                  <a16:creationId xmlns:a16="http://schemas.microsoft.com/office/drawing/2014/main" id="{BE6EAD2E-BC41-4F06-890A-8D573768C37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22" y="2136"/>
              <a:ext cx="0" cy="431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55" name="Line 47">
              <a:extLst>
                <a:ext uri="{FF2B5EF4-FFF2-40B4-BE49-F238E27FC236}">
                  <a16:creationId xmlns:a16="http://schemas.microsoft.com/office/drawing/2014/main" id="{F7CB9DA5-5C43-4856-B9B9-6FB6C5556AD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203" y="2136"/>
              <a:ext cx="0" cy="431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59" name="Line 48">
              <a:extLst>
                <a:ext uri="{FF2B5EF4-FFF2-40B4-BE49-F238E27FC236}">
                  <a16:creationId xmlns:a16="http://schemas.microsoft.com/office/drawing/2014/main" id="{AB18F340-6258-4751-A1CC-08A005F66ED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22" y="2136"/>
              <a:ext cx="1580" cy="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60" name="Line 49">
              <a:extLst>
                <a:ext uri="{FF2B5EF4-FFF2-40B4-BE49-F238E27FC236}">
                  <a16:creationId xmlns:a16="http://schemas.microsoft.com/office/drawing/2014/main" id="{856F0F67-6213-46D5-A7DC-F9E9579F4ED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22" y="2568"/>
              <a:ext cx="1580" cy="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</p:grpSp>
      <p:sp>
        <p:nvSpPr>
          <p:cNvPr id="62" name="타원 61"/>
          <p:cNvSpPr/>
          <p:nvPr/>
        </p:nvSpPr>
        <p:spPr bwMode="auto">
          <a:xfrm>
            <a:off x="1904328" y="1956839"/>
            <a:ext cx="166385" cy="161776"/>
          </a:xfrm>
          <a:prstGeom prst="ellipse">
            <a:avLst/>
          </a:prstGeom>
          <a:solidFill>
            <a:srgbClr val="FF0000">
              <a:alpha val="44000"/>
            </a:srgbClr>
          </a:solidFill>
          <a:ln w="9525" cap="flat" cmpd="sng" algn="ctr">
            <a:solidFill>
              <a:schemeClr val="accent1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kumimoji="0" lang="ko-KR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3" name="타원 62"/>
          <p:cNvSpPr/>
          <p:nvPr/>
        </p:nvSpPr>
        <p:spPr bwMode="auto">
          <a:xfrm>
            <a:off x="5457850" y="1700808"/>
            <a:ext cx="166385" cy="161776"/>
          </a:xfrm>
          <a:prstGeom prst="ellipse">
            <a:avLst/>
          </a:prstGeom>
          <a:solidFill>
            <a:srgbClr val="FF0000">
              <a:alpha val="44000"/>
            </a:srgbClr>
          </a:solidFill>
          <a:ln w="9525" cap="flat" cmpd="sng" algn="ctr">
            <a:solidFill>
              <a:schemeClr val="accent1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kumimoji="0" lang="ko-KR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65" name="Group 5">
            <a:extLst>
              <a:ext uri="{FF2B5EF4-FFF2-40B4-BE49-F238E27FC236}">
                <a16:creationId xmlns:a16="http://schemas.microsoft.com/office/drawing/2014/main" id="{48B4170D-42BA-43C1-87C3-776FD5901F7A}"/>
              </a:ext>
            </a:extLst>
          </p:cNvPr>
          <p:cNvGrpSpPr>
            <a:grpSpLocks/>
          </p:cNvGrpSpPr>
          <p:nvPr/>
        </p:nvGrpSpPr>
        <p:grpSpPr bwMode="auto">
          <a:xfrm>
            <a:off x="7339013" y="3373917"/>
            <a:ext cx="2508250" cy="1397000"/>
            <a:chOff x="4617" y="825"/>
            <a:chExt cx="1580" cy="880"/>
          </a:xfrm>
        </p:grpSpPr>
        <p:sp>
          <p:nvSpPr>
            <p:cNvPr id="66" name="Rectangle 6">
              <a:extLst>
                <a:ext uri="{FF2B5EF4-FFF2-40B4-BE49-F238E27FC236}">
                  <a16:creationId xmlns:a16="http://schemas.microsoft.com/office/drawing/2014/main" id="{B022D5AE-8035-4C22-BCF5-879C13FC97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7" y="825"/>
              <a:ext cx="159" cy="448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rIns="0" anchor="ctr"/>
            <a:lstStyle>
              <a:lvl1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1pPr>
              <a:lvl2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2pPr>
              <a:lvl3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3pPr>
              <a:lvl4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4pPr>
              <a:lvl5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9pPr>
            </a:lstStyle>
            <a:p>
              <a:pPr algn="ctr" eaLnBrk="1" hangingPunct="1">
                <a:spcBef>
                  <a:spcPts val="200"/>
                </a:spcBef>
                <a:buClrTx/>
                <a:buFontTx/>
                <a:buNone/>
              </a:pPr>
              <a:r>
                <a:rPr lang="en-US" altLang="ko-KR" dirty="0">
                  <a:solidFill>
                    <a:srgbClr val="000000"/>
                  </a:solidFill>
                </a:rPr>
                <a:t>3</a:t>
              </a:r>
            </a:p>
          </p:txBody>
        </p:sp>
        <p:sp>
          <p:nvSpPr>
            <p:cNvPr id="67" name="Rectangle 7">
              <a:extLst>
                <a:ext uri="{FF2B5EF4-FFF2-40B4-BE49-F238E27FC236}">
                  <a16:creationId xmlns:a16="http://schemas.microsoft.com/office/drawing/2014/main" id="{F947E815-D647-4450-8A7B-82A9D6FF42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77" y="825"/>
              <a:ext cx="1420" cy="4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1pPr>
              <a:lvl2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2pPr>
              <a:lvl3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3pPr>
              <a:lvl4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4pPr>
              <a:lvl5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9pPr>
            </a:lstStyle>
            <a:p>
              <a:pPr eaLnBrk="1" hangingPunct="1">
                <a:spcBef>
                  <a:spcPts val="200"/>
                </a:spcBef>
                <a:buClrTx/>
              </a:pPr>
              <a:r>
                <a:rPr lang="en-US" altLang="ko-KR" dirty="0">
                  <a:solidFill>
                    <a:srgbClr val="000000"/>
                  </a:solidFill>
                </a:rPr>
                <a:t>-</a:t>
              </a:r>
              <a:r>
                <a:rPr lang="ko-KR" altLang="en-US" dirty="0">
                  <a:solidFill>
                    <a:srgbClr val="000000"/>
                  </a:solidFill>
                </a:rPr>
                <a:t>공지사항 리스트</a:t>
              </a:r>
              <a:r>
                <a:rPr lang="en-US" altLang="ko-KR" dirty="0">
                  <a:solidFill>
                    <a:srgbClr val="000000"/>
                  </a:solidFill>
                </a:rPr>
                <a:t>..</a:t>
              </a:r>
            </a:p>
          </p:txBody>
        </p:sp>
        <p:sp>
          <p:nvSpPr>
            <p:cNvPr id="68" name="Rectangle 8">
              <a:extLst>
                <a:ext uri="{FF2B5EF4-FFF2-40B4-BE49-F238E27FC236}">
                  <a16:creationId xmlns:a16="http://schemas.microsoft.com/office/drawing/2014/main" id="{AE187F4E-90A8-4BF3-9656-780292BAE5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7" y="1274"/>
              <a:ext cx="159" cy="431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rIns="0" anchor="ctr"/>
            <a:lstStyle>
              <a:lvl1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1pPr>
              <a:lvl2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2pPr>
              <a:lvl3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3pPr>
              <a:lvl4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4pPr>
              <a:lvl5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9pPr>
            </a:lstStyle>
            <a:p>
              <a:pPr algn="ctr" eaLnBrk="1" hangingPunct="1">
                <a:spcBef>
                  <a:spcPts val="200"/>
                </a:spcBef>
                <a:buClrTx/>
                <a:buFontTx/>
                <a:buNone/>
              </a:pPr>
              <a:r>
                <a:rPr lang="en-US" altLang="ko-KR" dirty="0">
                  <a:solidFill>
                    <a:srgbClr val="000000"/>
                  </a:solidFill>
                </a:rPr>
                <a:t>4</a:t>
              </a:r>
            </a:p>
          </p:txBody>
        </p:sp>
        <p:sp>
          <p:nvSpPr>
            <p:cNvPr id="69" name="Rectangle 9">
              <a:extLst>
                <a:ext uri="{FF2B5EF4-FFF2-40B4-BE49-F238E27FC236}">
                  <a16:creationId xmlns:a16="http://schemas.microsoft.com/office/drawing/2014/main" id="{430B0957-A276-441C-A7CA-FB0B430E81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77" y="1274"/>
              <a:ext cx="1420" cy="4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1pPr>
              <a:lvl2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2pPr>
              <a:lvl3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3pPr>
              <a:lvl4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4pPr>
              <a:lvl5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9pPr>
            </a:lstStyle>
            <a:p>
              <a:pPr eaLnBrk="1" hangingPunct="1">
                <a:spcBef>
                  <a:spcPts val="200"/>
                </a:spcBef>
                <a:buClrTx/>
                <a:buFontTx/>
                <a:buNone/>
              </a:pPr>
              <a:endParaRPr lang="en-US" altLang="ko-KR" dirty="0">
                <a:solidFill>
                  <a:srgbClr val="000000"/>
                </a:solidFill>
              </a:endParaRPr>
            </a:p>
          </p:txBody>
        </p:sp>
        <p:sp>
          <p:nvSpPr>
            <p:cNvPr id="70" name="Line 10">
              <a:extLst>
                <a:ext uri="{FF2B5EF4-FFF2-40B4-BE49-F238E27FC236}">
                  <a16:creationId xmlns:a16="http://schemas.microsoft.com/office/drawing/2014/main" id="{D90BD6D3-AAF0-43DE-BF61-FFB1A35F952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77" y="825"/>
              <a:ext cx="0" cy="88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71" name="Line 11">
              <a:extLst>
                <a:ext uri="{FF2B5EF4-FFF2-40B4-BE49-F238E27FC236}">
                  <a16:creationId xmlns:a16="http://schemas.microsoft.com/office/drawing/2014/main" id="{DBBB8555-D9AA-4839-BE12-5862D5F2CF1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17" y="1274"/>
              <a:ext cx="1580" cy="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72" name="Line 12">
              <a:extLst>
                <a:ext uri="{FF2B5EF4-FFF2-40B4-BE49-F238E27FC236}">
                  <a16:creationId xmlns:a16="http://schemas.microsoft.com/office/drawing/2014/main" id="{50210B27-5266-47D2-A07F-FBB0DF3AEB9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17" y="825"/>
              <a:ext cx="0" cy="88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73" name="Line 13">
              <a:extLst>
                <a:ext uri="{FF2B5EF4-FFF2-40B4-BE49-F238E27FC236}">
                  <a16:creationId xmlns:a16="http://schemas.microsoft.com/office/drawing/2014/main" id="{A012D689-5D2F-4F6A-AA11-DF1237C4F5F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198" y="825"/>
              <a:ext cx="0" cy="88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74" name="Line 14">
              <a:extLst>
                <a:ext uri="{FF2B5EF4-FFF2-40B4-BE49-F238E27FC236}">
                  <a16:creationId xmlns:a16="http://schemas.microsoft.com/office/drawing/2014/main" id="{90EBB9F9-356B-4908-B6AD-029668E0608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17" y="825"/>
              <a:ext cx="1580" cy="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75" name="Line 15">
              <a:extLst>
                <a:ext uri="{FF2B5EF4-FFF2-40B4-BE49-F238E27FC236}">
                  <a16:creationId xmlns:a16="http://schemas.microsoft.com/office/drawing/2014/main" id="{5047868E-1AD5-4898-817E-FDACC5E1D81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17" y="1706"/>
              <a:ext cx="1580" cy="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</p:grpSp>
      <p:sp>
        <p:nvSpPr>
          <p:cNvPr id="64" name="타원 63"/>
          <p:cNvSpPr/>
          <p:nvPr/>
        </p:nvSpPr>
        <p:spPr bwMode="auto">
          <a:xfrm>
            <a:off x="4161706" y="3220165"/>
            <a:ext cx="166385" cy="161776"/>
          </a:xfrm>
          <a:prstGeom prst="ellipse">
            <a:avLst/>
          </a:prstGeom>
          <a:solidFill>
            <a:srgbClr val="FF0000">
              <a:alpha val="44000"/>
            </a:srgbClr>
          </a:solidFill>
          <a:ln w="9525" cap="flat" cmpd="sng" algn="ctr">
            <a:solidFill>
              <a:schemeClr val="accent1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kumimoji="0" lang="ko-KR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74068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353" y="1322367"/>
            <a:ext cx="7049305" cy="4540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193" name="Text Box 1">
            <a:extLst>
              <a:ext uri="{FF2B5EF4-FFF2-40B4-BE49-F238E27FC236}">
                <a16:creationId xmlns:a16="http://schemas.microsoft.com/office/drawing/2014/main" id="{A3ADCBFF-7D42-4637-8DF6-73053A262C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975" y="1588"/>
            <a:ext cx="3457575" cy="346075"/>
          </a:xfrm>
          <a:prstGeom prst="rect">
            <a:avLst/>
          </a:prstGeom>
          <a:noFill/>
          <a:ln>
            <a:noFill/>
          </a:ln>
          <a:effectLst/>
        </p:spPr>
        <p:txBody>
          <a:bodyPr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buSzPct val="100000"/>
              <a:defRPr/>
            </a:pPr>
            <a:r>
              <a:rPr lang="en-US" altLang="ko-KR" sz="160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HY견고딕" panose="02030600000101010101" pitchFamily="18" charset="-127"/>
              </a:rPr>
              <a:t>LMS</a:t>
            </a:r>
          </a:p>
        </p:txBody>
      </p:sp>
      <p:sp>
        <p:nvSpPr>
          <p:cNvPr id="11268" name="Text Box 3">
            <a:extLst>
              <a:ext uri="{FF2B5EF4-FFF2-40B4-BE49-F238E27FC236}">
                <a16:creationId xmlns:a16="http://schemas.microsoft.com/office/drawing/2014/main" id="{6D0588B0-553D-47A2-BF61-FDF7EF682B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25602" y="633413"/>
            <a:ext cx="2879725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6000" rIns="36000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pPr algn="ctr" eaLnBrk="1" hangingPunct="1">
              <a:spcBef>
                <a:spcPts val="200"/>
              </a:spcBef>
              <a:buClrTx/>
              <a:buFontTx/>
              <a:buNone/>
            </a:pPr>
            <a:r>
              <a:rPr lang="ko-KR" altLang="en-US" dirty="0">
                <a:solidFill>
                  <a:srgbClr val="000000"/>
                </a:solidFill>
              </a:rPr>
              <a:t>학습지원</a:t>
            </a:r>
            <a:r>
              <a:rPr lang="en-US" altLang="ko-KR" dirty="0">
                <a:solidFill>
                  <a:srgbClr val="000000"/>
                </a:solidFill>
              </a:rPr>
              <a:t>/</a:t>
            </a:r>
            <a:r>
              <a:rPr lang="ko-KR" altLang="en-US" dirty="0">
                <a:solidFill>
                  <a:srgbClr val="000000"/>
                </a:solidFill>
              </a:rPr>
              <a:t>공지사항</a:t>
            </a:r>
            <a:r>
              <a:rPr lang="en-US" altLang="ko-KR" dirty="0">
                <a:solidFill>
                  <a:srgbClr val="000000"/>
                </a:solidFill>
              </a:rPr>
              <a:t>/</a:t>
            </a:r>
            <a:r>
              <a:rPr lang="ko-KR" altLang="en-US" dirty="0">
                <a:solidFill>
                  <a:srgbClr val="000000"/>
                </a:solidFill>
              </a:rPr>
              <a:t>상세</a:t>
            </a:r>
            <a:endParaRPr lang="ko-KR" altLang="ko-KR" dirty="0">
              <a:solidFill>
                <a:srgbClr val="000000"/>
              </a:solidFill>
            </a:endParaRPr>
          </a:p>
        </p:txBody>
      </p:sp>
      <p:sp>
        <p:nvSpPr>
          <p:cNvPr id="11271" name="Text Box 16">
            <a:extLst>
              <a:ext uri="{FF2B5EF4-FFF2-40B4-BE49-F238E27FC236}">
                <a16:creationId xmlns:a16="http://schemas.microsoft.com/office/drawing/2014/main" id="{C7036C99-7483-47E5-8923-F56A86471E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38938" y="857250"/>
            <a:ext cx="857250" cy="214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6000" tIns="46800" rIns="36000" bIns="46800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pPr algn="r" eaLnBrk="1" hangingPunct="1">
              <a:spcBef>
                <a:spcPts val="200"/>
              </a:spcBef>
              <a:buClrTx/>
              <a:buFontTx/>
              <a:buNone/>
            </a:pPr>
            <a:r>
              <a:rPr lang="en-US" altLang="ko-KR">
                <a:solidFill>
                  <a:srgbClr val="000000"/>
                </a:solidFill>
              </a:rPr>
              <a:t>1</a:t>
            </a:r>
          </a:p>
        </p:txBody>
      </p:sp>
      <p:grpSp>
        <p:nvGrpSpPr>
          <p:cNvPr id="11272" name="Group 17">
            <a:extLst>
              <a:ext uri="{FF2B5EF4-FFF2-40B4-BE49-F238E27FC236}">
                <a16:creationId xmlns:a16="http://schemas.microsoft.com/office/drawing/2014/main" id="{FF45D4BA-F718-4E84-A1FD-21C1180C3181}"/>
              </a:ext>
            </a:extLst>
          </p:cNvPr>
          <p:cNvGrpSpPr>
            <a:grpSpLocks/>
          </p:cNvGrpSpPr>
          <p:nvPr/>
        </p:nvGrpSpPr>
        <p:grpSpPr bwMode="auto">
          <a:xfrm>
            <a:off x="7329488" y="5559425"/>
            <a:ext cx="2516187" cy="942975"/>
            <a:chOff x="4617" y="3502"/>
            <a:chExt cx="1585" cy="594"/>
          </a:xfrm>
        </p:grpSpPr>
        <p:sp>
          <p:nvSpPr>
            <p:cNvPr id="11294" name="Rectangle 18">
              <a:extLst>
                <a:ext uri="{FF2B5EF4-FFF2-40B4-BE49-F238E27FC236}">
                  <a16:creationId xmlns:a16="http://schemas.microsoft.com/office/drawing/2014/main" id="{702F8A78-8135-440E-8ED4-941F8A6CE9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7" y="3502"/>
              <a:ext cx="1585" cy="133"/>
            </a:xfrm>
            <a:prstGeom prst="rect">
              <a:avLst/>
            </a:prstGeom>
            <a:solidFill>
              <a:srgbClr val="7F7F7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1pPr>
              <a:lvl2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2pPr>
              <a:lvl3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3pPr>
              <a:lvl4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4pPr>
              <a:lvl5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9pPr>
            </a:lstStyle>
            <a:p>
              <a:pPr eaLnBrk="1" hangingPunct="1">
                <a:spcBef>
                  <a:spcPts val="200"/>
                </a:spcBef>
                <a:buClrTx/>
                <a:buFontTx/>
                <a:buNone/>
              </a:pPr>
              <a:r>
                <a:rPr lang="en-US" altLang="ko-KR">
                  <a:solidFill>
                    <a:srgbClr val="FFFFFF"/>
                  </a:solidFill>
                </a:rPr>
                <a:t>Table Information</a:t>
              </a:r>
            </a:p>
          </p:txBody>
        </p:sp>
        <p:sp>
          <p:nvSpPr>
            <p:cNvPr id="11295" name="Rectangle 19">
              <a:extLst>
                <a:ext uri="{FF2B5EF4-FFF2-40B4-BE49-F238E27FC236}">
                  <a16:creationId xmlns:a16="http://schemas.microsoft.com/office/drawing/2014/main" id="{DDEB08D4-8823-41A5-ACF8-4EC231F4D4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7" y="3636"/>
              <a:ext cx="407" cy="2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endParaRPr lang="ko-KR" altLang="en-US"/>
            </a:p>
          </p:txBody>
        </p:sp>
        <p:sp>
          <p:nvSpPr>
            <p:cNvPr id="11296" name="Rectangle 20">
              <a:extLst>
                <a:ext uri="{FF2B5EF4-FFF2-40B4-BE49-F238E27FC236}">
                  <a16:creationId xmlns:a16="http://schemas.microsoft.com/office/drawing/2014/main" id="{A694A9DA-46F6-4D26-A788-5EEB71FFD8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25" y="3636"/>
              <a:ext cx="1177" cy="2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endParaRPr lang="ko-KR" altLang="en-US"/>
            </a:p>
          </p:txBody>
        </p:sp>
        <p:sp>
          <p:nvSpPr>
            <p:cNvPr id="11297" name="Rectangle 21">
              <a:extLst>
                <a:ext uri="{FF2B5EF4-FFF2-40B4-BE49-F238E27FC236}">
                  <a16:creationId xmlns:a16="http://schemas.microsoft.com/office/drawing/2014/main" id="{60502524-07C2-4E8B-B2B1-4E50DDDC97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7" y="3924"/>
              <a:ext cx="407" cy="1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endParaRPr lang="ko-KR" altLang="en-US"/>
            </a:p>
          </p:txBody>
        </p:sp>
        <p:sp>
          <p:nvSpPr>
            <p:cNvPr id="11298" name="Rectangle 22">
              <a:extLst>
                <a:ext uri="{FF2B5EF4-FFF2-40B4-BE49-F238E27FC236}">
                  <a16:creationId xmlns:a16="http://schemas.microsoft.com/office/drawing/2014/main" id="{224CBD6B-FCA8-49D8-A54C-7E93B8D682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25" y="3924"/>
              <a:ext cx="1177" cy="1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endParaRPr lang="ko-KR" altLang="en-US"/>
            </a:p>
          </p:txBody>
        </p:sp>
        <p:sp>
          <p:nvSpPr>
            <p:cNvPr id="11299" name="Line 23">
              <a:extLst>
                <a:ext uri="{FF2B5EF4-FFF2-40B4-BE49-F238E27FC236}">
                  <a16:creationId xmlns:a16="http://schemas.microsoft.com/office/drawing/2014/main" id="{47CF2C81-CF45-4BD3-A07A-879B08B2A08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25" y="3636"/>
              <a:ext cx="0" cy="46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300" name="Line 24">
              <a:extLst>
                <a:ext uri="{FF2B5EF4-FFF2-40B4-BE49-F238E27FC236}">
                  <a16:creationId xmlns:a16="http://schemas.microsoft.com/office/drawing/2014/main" id="{769C6944-5A8A-48D7-B6EB-8B97796CE71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17" y="3636"/>
              <a:ext cx="1585" cy="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301" name="Line 25">
              <a:extLst>
                <a:ext uri="{FF2B5EF4-FFF2-40B4-BE49-F238E27FC236}">
                  <a16:creationId xmlns:a16="http://schemas.microsoft.com/office/drawing/2014/main" id="{44988C47-9FC4-4355-9084-66A01643F71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17" y="3924"/>
              <a:ext cx="1585" cy="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302" name="Line 26">
              <a:extLst>
                <a:ext uri="{FF2B5EF4-FFF2-40B4-BE49-F238E27FC236}">
                  <a16:creationId xmlns:a16="http://schemas.microsoft.com/office/drawing/2014/main" id="{C4349503-E1DA-4666-89E7-63BDCA0619D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17" y="3502"/>
              <a:ext cx="0" cy="59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303" name="Line 27">
              <a:extLst>
                <a:ext uri="{FF2B5EF4-FFF2-40B4-BE49-F238E27FC236}">
                  <a16:creationId xmlns:a16="http://schemas.microsoft.com/office/drawing/2014/main" id="{E1CDE444-DF8E-4013-8D7D-F592314C80F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203" y="3502"/>
              <a:ext cx="0" cy="59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304" name="Line 28">
              <a:extLst>
                <a:ext uri="{FF2B5EF4-FFF2-40B4-BE49-F238E27FC236}">
                  <a16:creationId xmlns:a16="http://schemas.microsoft.com/office/drawing/2014/main" id="{1CB282CD-07FC-4C61-BAAE-043CD1F61EE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17" y="3502"/>
              <a:ext cx="1585" cy="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305" name="Line 29">
              <a:extLst>
                <a:ext uri="{FF2B5EF4-FFF2-40B4-BE49-F238E27FC236}">
                  <a16:creationId xmlns:a16="http://schemas.microsoft.com/office/drawing/2014/main" id="{0E5CA0C2-BDB9-4A85-91E9-F14963608B2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17" y="4097"/>
              <a:ext cx="1585" cy="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1042993" y="639991"/>
            <a:ext cx="1512168" cy="21544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수강신청 사이트</a:t>
            </a:r>
            <a:r>
              <a:rPr lang="en-US" altLang="ko-KR" dirty="0">
                <a:solidFill>
                  <a:schemeClr val="tx1"/>
                </a:solidFill>
              </a:rPr>
              <a:t>(KOSMO)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6738938" y="641806"/>
            <a:ext cx="590550" cy="21544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8194153" y="641806"/>
            <a:ext cx="1653109" cy="21544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조성기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8194153" y="862013"/>
            <a:ext cx="1651522" cy="21544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1" name="Text Box 3">
            <a:extLst>
              <a:ext uri="{FF2B5EF4-FFF2-40B4-BE49-F238E27FC236}">
                <a16:creationId xmlns:a16="http://schemas.microsoft.com/office/drawing/2014/main" id="{6D0588B0-553D-47A2-BF61-FDF7EF682B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2993" y="851839"/>
            <a:ext cx="1512168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6000" rIns="36000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pPr algn="ctr" eaLnBrk="1" hangingPunct="1">
              <a:spcBef>
                <a:spcPts val="200"/>
              </a:spcBef>
              <a:buClrTx/>
              <a:buFontTx/>
              <a:buNone/>
            </a:pPr>
            <a:r>
              <a:rPr lang="ko-KR" altLang="en-US" dirty="0">
                <a:solidFill>
                  <a:srgbClr val="000000"/>
                </a:solidFill>
              </a:rPr>
              <a:t>관리자</a:t>
            </a:r>
            <a:endParaRPr lang="ko-KR" altLang="ko-KR" dirty="0">
              <a:solidFill>
                <a:srgbClr val="000000"/>
              </a:solidFill>
            </a:endParaRPr>
          </a:p>
        </p:txBody>
      </p:sp>
      <p:grpSp>
        <p:nvGrpSpPr>
          <p:cNvPr id="39" name="Group 5">
            <a:extLst>
              <a:ext uri="{FF2B5EF4-FFF2-40B4-BE49-F238E27FC236}">
                <a16:creationId xmlns:a16="http://schemas.microsoft.com/office/drawing/2014/main" id="{48B4170D-42BA-43C1-87C3-776FD5901F7A}"/>
              </a:ext>
            </a:extLst>
          </p:cNvPr>
          <p:cNvGrpSpPr>
            <a:grpSpLocks/>
          </p:cNvGrpSpPr>
          <p:nvPr/>
        </p:nvGrpSpPr>
        <p:grpSpPr bwMode="auto">
          <a:xfrm>
            <a:off x="7329488" y="1976917"/>
            <a:ext cx="2508250" cy="1397000"/>
            <a:chOff x="4617" y="825"/>
            <a:chExt cx="1580" cy="880"/>
          </a:xfrm>
        </p:grpSpPr>
        <p:sp>
          <p:nvSpPr>
            <p:cNvPr id="40" name="Rectangle 6">
              <a:extLst>
                <a:ext uri="{FF2B5EF4-FFF2-40B4-BE49-F238E27FC236}">
                  <a16:creationId xmlns:a16="http://schemas.microsoft.com/office/drawing/2014/main" id="{B022D5AE-8035-4C22-BCF5-879C13FC97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7" y="825"/>
              <a:ext cx="159" cy="448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rIns="0" anchor="ctr"/>
            <a:lstStyle>
              <a:lvl1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1pPr>
              <a:lvl2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2pPr>
              <a:lvl3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3pPr>
              <a:lvl4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4pPr>
              <a:lvl5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9pPr>
            </a:lstStyle>
            <a:p>
              <a:pPr algn="ctr" eaLnBrk="1" hangingPunct="1">
                <a:spcBef>
                  <a:spcPts val="200"/>
                </a:spcBef>
                <a:buClrTx/>
                <a:buFontTx/>
                <a:buNone/>
              </a:pPr>
              <a:r>
                <a:rPr lang="en-US" altLang="ko-KR">
                  <a:solidFill>
                    <a:srgbClr val="000000"/>
                  </a:solidFill>
                </a:rPr>
                <a:t>1</a:t>
              </a:r>
            </a:p>
          </p:txBody>
        </p:sp>
        <p:sp>
          <p:nvSpPr>
            <p:cNvPr id="41" name="Rectangle 7">
              <a:extLst>
                <a:ext uri="{FF2B5EF4-FFF2-40B4-BE49-F238E27FC236}">
                  <a16:creationId xmlns:a16="http://schemas.microsoft.com/office/drawing/2014/main" id="{F947E815-D647-4450-8A7B-82A9D6FF42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77" y="825"/>
              <a:ext cx="1420" cy="4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1pPr>
              <a:lvl2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2pPr>
              <a:lvl3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3pPr>
              <a:lvl4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4pPr>
              <a:lvl5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9pPr>
            </a:lstStyle>
            <a:p>
              <a:pPr eaLnBrk="1" hangingPunct="1">
                <a:spcBef>
                  <a:spcPts val="200"/>
                </a:spcBef>
                <a:buClrTx/>
              </a:pPr>
              <a:r>
                <a:rPr lang="en-US" altLang="ko-KR" dirty="0">
                  <a:solidFill>
                    <a:srgbClr val="000000"/>
                  </a:solidFill>
                </a:rPr>
                <a:t>- vue.js quill editor </a:t>
              </a:r>
              <a:r>
                <a:rPr lang="ko-KR" altLang="en-US" dirty="0">
                  <a:solidFill>
                    <a:srgbClr val="000000"/>
                  </a:solidFill>
                </a:rPr>
                <a:t>사용</a:t>
              </a:r>
              <a:endParaRPr lang="en-US" altLang="ko-KR" dirty="0">
                <a:solidFill>
                  <a:srgbClr val="000000"/>
                </a:solidFill>
              </a:endParaRPr>
            </a:p>
          </p:txBody>
        </p:sp>
        <p:sp>
          <p:nvSpPr>
            <p:cNvPr id="42" name="Rectangle 8">
              <a:extLst>
                <a:ext uri="{FF2B5EF4-FFF2-40B4-BE49-F238E27FC236}">
                  <a16:creationId xmlns:a16="http://schemas.microsoft.com/office/drawing/2014/main" id="{AE187F4E-90A8-4BF3-9656-780292BAE5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7" y="1274"/>
              <a:ext cx="159" cy="431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rIns="0" anchor="ctr"/>
            <a:lstStyle>
              <a:lvl1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1pPr>
              <a:lvl2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2pPr>
              <a:lvl3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3pPr>
              <a:lvl4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4pPr>
              <a:lvl5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9pPr>
            </a:lstStyle>
            <a:p>
              <a:pPr algn="ctr" eaLnBrk="1" hangingPunct="1">
                <a:spcBef>
                  <a:spcPts val="200"/>
                </a:spcBef>
                <a:buClrTx/>
                <a:buFontTx/>
                <a:buNone/>
              </a:pPr>
              <a:r>
                <a:rPr lang="en-US" altLang="ko-KR">
                  <a:solidFill>
                    <a:srgbClr val="000000"/>
                  </a:solidFill>
                </a:rPr>
                <a:t>2</a:t>
              </a:r>
            </a:p>
          </p:txBody>
        </p:sp>
        <p:sp>
          <p:nvSpPr>
            <p:cNvPr id="43" name="Rectangle 9">
              <a:extLst>
                <a:ext uri="{FF2B5EF4-FFF2-40B4-BE49-F238E27FC236}">
                  <a16:creationId xmlns:a16="http://schemas.microsoft.com/office/drawing/2014/main" id="{430B0957-A276-441C-A7CA-FB0B430E81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77" y="1274"/>
              <a:ext cx="1420" cy="4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1pPr>
              <a:lvl2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2pPr>
              <a:lvl3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3pPr>
              <a:lvl4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4pPr>
              <a:lvl5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9pPr>
            </a:lstStyle>
            <a:p>
              <a:pPr eaLnBrk="1" hangingPunct="1">
                <a:spcBef>
                  <a:spcPts val="200"/>
                </a:spcBef>
                <a:buClrTx/>
                <a:buFontTx/>
                <a:buNone/>
              </a:pPr>
              <a:r>
                <a:rPr lang="ko-KR" altLang="en-US" dirty="0">
                  <a:solidFill>
                    <a:srgbClr val="000000"/>
                  </a:solidFill>
                </a:rPr>
                <a:t>파일유무에 따라 다운로드</a:t>
              </a:r>
              <a:r>
                <a:rPr lang="en-US" altLang="ko-KR" dirty="0">
                  <a:solidFill>
                    <a:srgbClr val="000000"/>
                  </a:solidFill>
                </a:rPr>
                <a:t>. </a:t>
              </a:r>
            </a:p>
          </p:txBody>
        </p:sp>
        <p:sp>
          <p:nvSpPr>
            <p:cNvPr id="44" name="Line 10">
              <a:extLst>
                <a:ext uri="{FF2B5EF4-FFF2-40B4-BE49-F238E27FC236}">
                  <a16:creationId xmlns:a16="http://schemas.microsoft.com/office/drawing/2014/main" id="{D90BD6D3-AAF0-43DE-BF61-FFB1A35F952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77" y="825"/>
              <a:ext cx="0" cy="88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5" name="Line 11">
              <a:extLst>
                <a:ext uri="{FF2B5EF4-FFF2-40B4-BE49-F238E27FC236}">
                  <a16:creationId xmlns:a16="http://schemas.microsoft.com/office/drawing/2014/main" id="{DBBB8555-D9AA-4839-BE12-5862D5F2CF1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17" y="1274"/>
              <a:ext cx="1580" cy="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6" name="Line 12">
              <a:extLst>
                <a:ext uri="{FF2B5EF4-FFF2-40B4-BE49-F238E27FC236}">
                  <a16:creationId xmlns:a16="http://schemas.microsoft.com/office/drawing/2014/main" id="{50210B27-5266-47D2-A07F-FBB0DF3AEB9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17" y="825"/>
              <a:ext cx="0" cy="88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7" name="Line 13">
              <a:extLst>
                <a:ext uri="{FF2B5EF4-FFF2-40B4-BE49-F238E27FC236}">
                  <a16:creationId xmlns:a16="http://schemas.microsoft.com/office/drawing/2014/main" id="{A012D689-5D2F-4F6A-AA11-DF1237C4F5F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198" y="825"/>
              <a:ext cx="0" cy="88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8" name="Line 14">
              <a:extLst>
                <a:ext uri="{FF2B5EF4-FFF2-40B4-BE49-F238E27FC236}">
                  <a16:creationId xmlns:a16="http://schemas.microsoft.com/office/drawing/2014/main" id="{90EBB9F9-356B-4908-B6AD-029668E0608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17" y="825"/>
              <a:ext cx="1580" cy="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9" name="Line 15">
              <a:extLst>
                <a:ext uri="{FF2B5EF4-FFF2-40B4-BE49-F238E27FC236}">
                  <a16:creationId xmlns:a16="http://schemas.microsoft.com/office/drawing/2014/main" id="{5047868E-1AD5-4898-817E-FDACC5E1D81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17" y="1706"/>
              <a:ext cx="1580" cy="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</p:grpSp>
      <p:grpSp>
        <p:nvGrpSpPr>
          <p:cNvPr id="50" name="Group 42">
            <a:extLst>
              <a:ext uri="{FF2B5EF4-FFF2-40B4-BE49-F238E27FC236}">
                <a16:creationId xmlns:a16="http://schemas.microsoft.com/office/drawing/2014/main" id="{3F241DE8-3F09-48BA-A9BF-6978F824CE30}"/>
              </a:ext>
            </a:extLst>
          </p:cNvPr>
          <p:cNvGrpSpPr>
            <a:grpSpLocks/>
          </p:cNvGrpSpPr>
          <p:nvPr/>
        </p:nvGrpSpPr>
        <p:grpSpPr bwMode="auto">
          <a:xfrm>
            <a:off x="7337425" y="1285685"/>
            <a:ext cx="2508250" cy="684213"/>
            <a:chOff x="4622" y="2136"/>
            <a:chExt cx="1580" cy="431"/>
          </a:xfrm>
        </p:grpSpPr>
        <p:sp>
          <p:nvSpPr>
            <p:cNvPr id="51" name="Rectangle 43">
              <a:extLst>
                <a:ext uri="{FF2B5EF4-FFF2-40B4-BE49-F238E27FC236}">
                  <a16:creationId xmlns:a16="http://schemas.microsoft.com/office/drawing/2014/main" id="{D0676798-1C80-4F3D-8795-0CC41A02DE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2" y="2136"/>
              <a:ext cx="159" cy="431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rIns="0" anchor="ctr"/>
            <a:lstStyle>
              <a:lvl1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1pPr>
              <a:lvl2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2pPr>
              <a:lvl3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3pPr>
              <a:lvl4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4pPr>
              <a:lvl5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9pPr>
            </a:lstStyle>
            <a:p>
              <a:pPr algn="ctr" eaLnBrk="1" hangingPunct="1">
                <a:spcBef>
                  <a:spcPts val="200"/>
                </a:spcBef>
                <a:buClrTx/>
                <a:buFontTx/>
                <a:buNone/>
              </a:pPr>
              <a:endParaRPr lang="en-US" altLang="ko-KR" dirty="0">
                <a:solidFill>
                  <a:srgbClr val="000000"/>
                </a:solidFill>
              </a:endParaRPr>
            </a:p>
          </p:txBody>
        </p:sp>
        <p:sp>
          <p:nvSpPr>
            <p:cNvPr id="52" name="Rectangle 44">
              <a:extLst>
                <a:ext uri="{FF2B5EF4-FFF2-40B4-BE49-F238E27FC236}">
                  <a16:creationId xmlns:a16="http://schemas.microsoft.com/office/drawing/2014/main" id="{8396132D-4771-4917-92E8-B201B86B46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82" y="2136"/>
              <a:ext cx="1420" cy="4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1pPr>
              <a:lvl2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2pPr>
              <a:lvl3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3pPr>
              <a:lvl4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4pPr>
              <a:lvl5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9pPr>
            </a:lstStyle>
            <a:p>
              <a:pPr eaLnBrk="1" hangingPunct="1">
                <a:spcBef>
                  <a:spcPts val="200"/>
                </a:spcBef>
                <a:buClrTx/>
                <a:buFontTx/>
                <a:buNone/>
              </a:pPr>
              <a:r>
                <a:rPr lang="ko-KR" altLang="en-US" b="1" dirty="0">
                  <a:solidFill>
                    <a:srgbClr val="000000"/>
                  </a:solidFill>
                </a:rPr>
                <a:t>강사 </a:t>
              </a:r>
              <a:r>
                <a:rPr lang="en-US" altLang="ko-KR" b="1" dirty="0">
                  <a:solidFill>
                    <a:srgbClr val="000000"/>
                  </a:solidFill>
                </a:rPr>
                <a:t>Q&amp;A  </a:t>
              </a:r>
              <a:r>
                <a:rPr lang="ko-KR" altLang="en-US" b="1" dirty="0">
                  <a:solidFill>
                    <a:srgbClr val="000000"/>
                  </a:solidFill>
                </a:rPr>
                <a:t>상세</a:t>
              </a:r>
              <a:endParaRPr lang="ko-KR" altLang="ko-KR" b="1" dirty="0">
                <a:solidFill>
                  <a:srgbClr val="000000"/>
                </a:solidFill>
              </a:endParaRPr>
            </a:p>
          </p:txBody>
        </p:sp>
        <p:sp>
          <p:nvSpPr>
            <p:cNvPr id="53" name="Line 45">
              <a:extLst>
                <a:ext uri="{FF2B5EF4-FFF2-40B4-BE49-F238E27FC236}">
                  <a16:creationId xmlns:a16="http://schemas.microsoft.com/office/drawing/2014/main" id="{07F340BD-1073-4439-B40D-C76E47323A3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82" y="2136"/>
              <a:ext cx="0" cy="431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54" name="Line 46">
              <a:extLst>
                <a:ext uri="{FF2B5EF4-FFF2-40B4-BE49-F238E27FC236}">
                  <a16:creationId xmlns:a16="http://schemas.microsoft.com/office/drawing/2014/main" id="{BE6EAD2E-BC41-4F06-890A-8D573768C37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22" y="2136"/>
              <a:ext cx="0" cy="431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55" name="Line 47">
              <a:extLst>
                <a:ext uri="{FF2B5EF4-FFF2-40B4-BE49-F238E27FC236}">
                  <a16:creationId xmlns:a16="http://schemas.microsoft.com/office/drawing/2014/main" id="{F7CB9DA5-5C43-4856-B9B9-6FB6C5556AD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203" y="2136"/>
              <a:ext cx="0" cy="431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59" name="Line 48">
              <a:extLst>
                <a:ext uri="{FF2B5EF4-FFF2-40B4-BE49-F238E27FC236}">
                  <a16:creationId xmlns:a16="http://schemas.microsoft.com/office/drawing/2014/main" id="{AB18F340-6258-4751-A1CC-08A005F66ED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22" y="2136"/>
              <a:ext cx="1580" cy="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60" name="Line 49">
              <a:extLst>
                <a:ext uri="{FF2B5EF4-FFF2-40B4-BE49-F238E27FC236}">
                  <a16:creationId xmlns:a16="http://schemas.microsoft.com/office/drawing/2014/main" id="{856F0F67-6213-46D5-A7DC-F9E9579F4ED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22" y="2568"/>
              <a:ext cx="1580" cy="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</p:grpSp>
      <p:sp>
        <p:nvSpPr>
          <p:cNvPr id="62" name="타원 61"/>
          <p:cNvSpPr/>
          <p:nvPr/>
        </p:nvSpPr>
        <p:spPr bwMode="auto">
          <a:xfrm>
            <a:off x="2388776" y="4347923"/>
            <a:ext cx="166385" cy="161776"/>
          </a:xfrm>
          <a:prstGeom prst="ellipse">
            <a:avLst/>
          </a:prstGeom>
          <a:solidFill>
            <a:srgbClr val="FF0000">
              <a:alpha val="44000"/>
            </a:srgbClr>
          </a:solidFill>
          <a:ln w="9525" cap="flat" cmpd="sng" algn="ctr">
            <a:solidFill>
              <a:schemeClr val="accent1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kumimoji="0" lang="ko-KR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3" name="타원 62"/>
          <p:cNvSpPr/>
          <p:nvPr/>
        </p:nvSpPr>
        <p:spPr bwMode="auto">
          <a:xfrm>
            <a:off x="3441626" y="3126549"/>
            <a:ext cx="166385" cy="161776"/>
          </a:xfrm>
          <a:prstGeom prst="ellipse">
            <a:avLst/>
          </a:prstGeom>
          <a:solidFill>
            <a:srgbClr val="FF0000">
              <a:alpha val="44000"/>
            </a:srgbClr>
          </a:solidFill>
          <a:ln w="9525" cap="flat" cmpd="sng" algn="ctr">
            <a:solidFill>
              <a:schemeClr val="accent1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kumimoji="0" lang="ko-KR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65" name="Group 5">
            <a:extLst>
              <a:ext uri="{FF2B5EF4-FFF2-40B4-BE49-F238E27FC236}">
                <a16:creationId xmlns:a16="http://schemas.microsoft.com/office/drawing/2014/main" id="{48B4170D-42BA-43C1-87C3-776FD5901F7A}"/>
              </a:ext>
            </a:extLst>
          </p:cNvPr>
          <p:cNvGrpSpPr>
            <a:grpSpLocks/>
          </p:cNvGrpSpPr>
          <p:nvPr/>
        </p:nvGrpSpPr>
        <p:grpSpPr bwMode="auto">
          <a:xfrm>
            <a:off x="7339013" y="3373917"/>
            <a:ext cx="2508250" cy="1397000"/>
            <a:chOff x="4617" y="825"/>
            <a:chExt cx="1580" cy="880"/>
          </a:xfrm>
        </p:grpSpPr>
        <p:sp>
          <p:nvSpPr>
            <p:cNvPr id="66" name="Rectangle 6">
              <a:extLst>
                <a:ext uri="{FF2B5EF4-FFF2-40B4-BE49-F238E27FC236}">
                  <a16:creationId xmlns:a16="http://schemas.microsoft.com/office/drawing/2014/main" id="{B022D5AE-8035-4C22-BCF5-879C13FC97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7" y="825"/>
              <a:ext cx="159" cy="448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rIns="0" anchor="ctr"/>
            <a:lstStyle>
              <a:lvl1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1pPr>
              <a:lvl2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2pPr>
              <a:lvl3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3pPr>
              <a:lvl4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4pPr>
              <a:lvl5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9pPr>
            </a:lstStyle>
            <a:p>
              <a:pPr algn="ctr" eaLnBrk="1" hangingPunct="1">
                <a:spcBef>
                  <a:spcPts val="200"/>
                </a:spcBef>
                <a:buClrTx/>
                <a:buFontTx/>
                <a:buNone/>
              </a:pPr>
              <a:r>
                <a:rPr lang="en-US" altLang="ko-KR" dirty="0">
                  <a:solidFill>
                    <a:srgbClr val="000000"/>
                  </a:solidFill>
                </a:rPr>
                <a:t>3</a:t>
              </a:r>
            </a:p>
          </p:txBody>
        </p:sp>
        <p:sp>
          <p:nvSpPr>
            <p:cNvPr id="67" name="Rectangle 7">
              <a:extLst>
                <a:ext uri="{FF2B5EF4-FFF2-40B4-BE49-F238E27FC236}">
                  <a16:creationId xmlns:a16="http://schemas.microsoft.com/office/drawing/2014/main" id="{F947E815-D647-4450-8A7B-82A9D6FF42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77" y="825"/>
              <a:ext cx="1420" cy="4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1pPr>
              <a:lvl2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2pPr>
              <a:lvl3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3pPr>
              <a:lvl4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4pPr>
              <a:lvl5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9pPr>
            </a:lstStyle>
            <a:p>
              <a:pPr eaLnBrk="1" hangingPunct="1">
                <a:spcBef>
                  <a:spcPts val="200"/>
                </a:spcBef>
                <a:buClrTx/>
              </a:pPr>
              <a:r>
                <a:rPr lang="en-US" altLang="ko-KR" dirty="0">
                  <a:solidFill>
                    <a:srgbClr val="000000"/>
                  </a:solidFill>
                </a:rPr>
                <a:t>-</a:t>
              </a:r>
              <a:r>
                <a:rPr lang="ko-KR" altLang="en-US" dirty="0" err="1">
                  <a:solidFill>
                    <a:srgbClr val="000000"/>
                  </a:solidFill>
                </a:rPr>
                <a:t>댓글</a:t>
              </a:r>
              <a:r>
                <a:rPr lang="ko-KR" altLang="en-US" dirty="0">
                  <a:solidFill>
                    <a:srgbClr val="000000"/>
                  </a:solidFill>
                </a:rPr>
                <a:t> 리스트</a:t>
              </a:r>
              <a:r>
                <a:rPr lang="en-US" altLang="ko-KR" dirty="0">
                  <a:solidFill>
                    <a:srgbClr val="000000"/>
                  </a:solidFill>
                </a:rPr>
                <a:t>.</a:t>
              </a:r>
            </a:p>
            <a:p>
              <a:pPr eaLnBrk="1" hangingPunct="1">
                <a:spcBef>
                  <a:spcPts val="200"/>
                </a:spcBef>
                <a:buClrTx/>
              </a:pPr>
              <a:r>
                <a:rPr lang="ko-KR" altLang="en-US" dirty="0" err="1">
                  <a:solidFill>
                    <a:srgbClr val="000000"/>
                  </a:solidFill>
                </a:rPr>
                <a:t>관라자</a:t>
              </a:r>
              <a:r>
                <a:rPr lang="ko-KR" altLang="en-US" dirty="0">
                  <a:solidFill>
                    <a:srgbClr val="000000"/>
                  </a:solidFill>
                </a:rPr>
                <a:t> 로그인시 </a:t>
              </a:r>
              <a:r>
                <a:rPr lang="ko-KR" altLang="en-US" dirty="0" err="1">
                  <a:solidFill>
                    <a:srgbClr val="000000"/>
                  </a:solidFill>
                </a:rPr>
                <a:t>댓글</a:t>
              </a:r>
              <a:r>
                <a:rPr lang="ko-KR" altLang="en-US" dirty="0">
                  <a:solidFill>
                    <a:srgbClr val="000000"/>
                  </a:solidFill>
                </a:rPr>
                <a:t> 삭제가능</a:t>
              </a:r>
              <a:r>
                <a:rPr lang="en-US" altLang="ko-KR" dirty="0">
                  <a:solidFill>
                    <a:srgbClr val="000000"/>
                  </a:solidFill>
                </a:rPr>
                <a:t>. </a:t>
              </a:r>
            </a:p>
            <a:p>
              <a:pPr eaLnBrk="1" hangingPunct="1">
                <a:spcBef>
                  <a:spcPts val="200"/>
                </a:spcBef>
                <a:buClrTx/>
              </a:pPr>
              <a:r>
                <a:rPr lang="ko-KR" altLang="en-US" dirty="0">
                  <a:solidFill>
                    <a:srgbClr val="000000"/>
                  </a:solidFill>
                </a:rPr>
                <a:t>해당 </a:t>
              </a:r>
              <a:r>
                <a:rPr lang="ko-KR" altLang="en-US" dirty="0" err="1">
                  <a:solidFill>
                    <a:srgbClr val="000000"/>
                  </a:solidFill>
                </a:rPr>
                <a:t>댓글</a:t>
              </a:r>
              <a:r>
                <a:rPr lang="ko-KR" altLang="en-US" dirty="0">
                  <a:solidFill>
                    <a:srgbClr val="000000"/>
                  </a:solidFill>
                </a:rPr>
                <a:t> </a:t>
              </a:r>
              <a:r>
                <a:rPr lang="ko-KR" altLang="en-US" dirty="0" err="1">
                  <a:solidFill>
                    <a:srgbClr val="000000"/>
                  </a:solidFill>
                </a:rPr>
                <a:t>클릭후</a:t>
              </a:r>
              <a:r>
                <a:rPr lang="ko-KR" altLang="en-US" dirty="0">
                  <a:solidFill>
                    <a:srgbClr val="000000"/>
                  </a:solidFill>
                </a:rPr>
                <a:t> 왼쪽에 뜨는 </a:t>
              </a:r>
              <a:r>
                <a:rPr lang="en-US" altLang="ko-KR" dirty="0">
                  <a:solidFill>
                    <a:srgbClr val="000000"/>
                  </a:solidFill>
                </a:rPr>
                <a:t>– </a:t>
              </a:r>
              <a:r>
                <a:rPr lang="ko-KR" altLang="en-US" dirty="0">
                  <a:solidFill>
                    <a:srgbClr val="000000"/>
                  </a:solidFill>
                </a:rPr>
                <a:t>버튼 클릭</a:t>
              </a:r>
              <a:r>
                <a:rPr lang="en-US" altLang="ko-KR" dirty="0">
                  <a:solidFill>
                    <a:srgbClr val="000000"/>
                  </a:solidFill>
                </a:rPr>
                <a:t>.</a:t>
              </a:r>
            </a:p>
            <a:p>
              <a:pPr eaLnBrk="1" hangingPunct="1">
                <a:spcBef>
                  <a:spcPts val="200"/>
                </a:spcBef>
                <a:buClrTx/>
              </a:pPr>
              <a:r>
                <a:rPr lang="en-US" altLang="ko-KR" dirty="0">
                  <a:solidFill>
                    <a:srgbClr val="000000"/>
                  </a:solidFill>
                </a:rPr>
                <a:t> </a:t>
              </a:r>
            </a:p>
          </p:txBody>
        </p:sp>
        <p:sp>
          <p:nvSpPr>
            <p:cNvPr id="68" name="Rectangle 8">
              <a:extLst>
                <a:ext uri="{FF2B5EF4-FFF2-40B4-BE49-F238E27FC236}">
                  <a16:creationId xmlns:a16="http://schemas.microsoft.com/office/drawing/2014/main" id="{AE187F4E-90A8-4BF3-9656-780292BAE5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7" y="1274"/>
              <a:ext cx="159" cy="431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rIns="0" anchor="ctr"/>
            <a:lstStyle>
              <a:lvl1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1pPr>
              <a:lvl2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2pPr>
              <a:lvl3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3pPr>
              <a:lvl4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4pPr>
              <a:lvl5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9pPr>
            </a:lstStyle>
            <a:p>
              <a:pPr algn="ctr" eaLnBrk="1" hangingPunct="1">
                <a:spcBef>
                  <a:spcPts val="200"/>
                </a:spcBef>
                <a:buClrTx/>
                <a:buFontTx/>
                <a:buNone/>
              </a:pPr>
              <a:r>
                <a:rPr lang="en-US" altLang="ko-KR" dirty="0">
                  <a:solidFill>
                    <a:srgbClr val="000000"/>
                  </a:solidFill>
                </a:rPr>
                <a:t>4</a:t>
              </a:r>
            </a:p>
          </p:txBody>
        </p:sp>
        <p:sp>
          <p:nvSpPr>
            <p:cNvPr id="69" name="Rectangle 9">
              <a:extLst>
                <a:ext uri="{FF2B5EF4-FFF2-40B4-BE49-F238E27FC236}">
                  <a16:creationId xmlns:a16="http://schemas.microsoft.com/office/drawing/2014/main" id="{430B0957-A276-441C-A7CA-FB0B430E81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77" y="1274"/>
              <a:ext cx="1420" cy="4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1pPr>
              <a:lvl2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2pPr>
              <a:lvl3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3pPr>
              <a:lvl4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4pPr>
              <a:lvl5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9pPr>
            </a:lstStyle>
            <a:p>
              <a:pPr eaLnBrk="1" hangingPunct="1">
                <a:spcBef>
                  <a:spcPts val="200"/>
                </a:spcBef>
                <a:buClrTx/>
                <a:buFontTx/>
                <a:buNone/>
              </a:pPr>
              <a:endParaRPr lang="en-US" altLang="ko-KR" dirty="0">
                <a:solidFill>
                  <a:srgbClr val="000000"/>
                </a:solidFill>
              </a:endParaRPr>
            </a:p>
          </p:txBody>
        </p:sp>
        <p:sp>
          <p:nvSpPr>
            <p:cNvPr id="70" name="Line 10">
              <a:extLst>
                <a:ext uri="{FF2B5EF4-FFF2-40B4-BE49-F238E27FC236}">
                  <a16:creationId xmlns:a16="http://schemas.microsoft.com/office/drawing/2014/main" id="{D90BD6D3-AAF0-43DE-BF61-FFB1A35F952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77" y="825"/>
              <a:ext cx="0" cy="88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71" name="Line 11">
              <a:extLst>
                <a:ext uri="{FF2B5EF4-FFF2-40B4-BE49-F238E27FC236}">
                  <a16:creationId xmlns:a16="http://schemas.microsoft.com/office/drawing/2014/main" id="{DBBB8555-D9AA-4839-BE12-5862D5F2CF1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17" y="1274"/>
              <a:ext cx="1580" cy="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72" name="Line 12">
              <a:extLst>
                <a:ext uri="{FF2B5EF4-FFF2-40B4-BE49-F238E27FC236}">
                  <a16:creationId xmlns:a16="http://schemas.microsoft.com/office/drawing/2014/main" id="{50210B27-5266-47D2-A07F-FBB0DF3AEB9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17" y="825"/>
              <a:ext cx="0" cy="88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73" name="Line 13">
              <a:extLst>
                <a:ext uri="{FF2B5EF4-FFF2-40B4-BE49-F238E27FC236}">
                  <a16:creationId xmlns:a16="http://schemas.microsoft.com/office/drawing/2014/main" id="{A012D689-5D2F-4F6A-AA11-DF1237C4F5F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198" y="825"/>
              <a:ext cx="0" cy="88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74" name="Line 14">
              <a:extLst>
                <a:ext uri="{FF2B5EF4-FFF2-40B4-BE49-F238E27FC236}">
                  <a16:creationId xmlns:a16="http://schemas.microsoft.com/office/drawing/2014/main" id="{90EBB9F9-356B-4908-B6AD-029668E0608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17" y="825"/>
              <a:ext cx="1580" cy="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75" name="Line 15">
              <a:extLst>
                <a:ext uri="{FF2B5EF4-FFF2-40B4-BE49-F238E27FC236}">
                  <a16:creationId xmlns:a16="http://schemas.microsoft.com/office/drawing/2014/main" id="{5047868E-1AD5-4898-817E-FDACC5E1D81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17" y="1706"/>
              <a:ext cx="1580" cy="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</p:grpSp>
      <p:sp>
        <p:nvSpPr>
          <p:cNvPr id="64" name="타원 63"/>
          <p:cNvSpPr/>
          <p:nvPr/>
        </p:nvSpPr>
        <p:spPr bwMode="auto">
          <a:xfrm>
            <a:off x="1425402" y="4950048"/>
            <a:ext cx="166385" cy="161776"/>
          </a:xfrm>
          <a:prstGeom prst="ellipse">
            <a:avLst/>
          </a:prstGeom>
          <a:solidFill>
            <a:srgbClr val="FF0000">
              <a:alpha val="44000"/>
            </a:srgbClr>
          </a:solidFill>
          <a:ln w="9525" cap="flat" cmpd="sng" algn="ctr">
            <a:solidFill>
              <a:schemeClr val="accent1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kumimoji="0" lang="ko-KR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8571" y="5254367"/>
            <a:ext cx="5358443" cy="9749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7381936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095" y="1285685"/>
            <a:ext cx="7048194" cy="42755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193" name="Text Box 1">
            <a:extLst>
              <a:ext uri="{FF2B5EF4-FFF2-40B4-BE49-F238E27FC236}">
                <a16:creationId xmlns:a16="http://schemas.microsoft.com/office/drawing/2014/main" id="{A3ADCBFF-7D42-4637-8DF6-73053A262C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975" y="1588"/>
            <a:ext cx="3457575" cy="346075"/>
          </a:xfrm>
          <a:prstGeom prst="rect">
            <a:avLst/>
          </a:prstGeom>
          <a:noFill/>
          <a:ln>
            <a:noFill/>
          </a:ln>
          <a:effectLst/>
        </p:spPr>
        <p:txBody>
          <a:bodyPr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buSzPct val="100000"/>
              <a:defRPr/>
            </a:pPr>
            <a:r>
              <a:rPr lang="en-US" altLang="ko-KR" sz="160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HY견고딕" panose="02030600000101010101" pitchFamily="18" charset="-127"/>
              </a:rPr>
              <a:t>LMS</a:t>
            </a:r>
          </a:p>
        </p:txBody>
      </p:sp>
      <p:sp>
        <p:nvSpPr>
          <p:cNvPr id="11268" name="Text Box 3">
            <a:extLst>
              <a:ext uri="{FF2B5EF4-FFF2-40B4-BE49-F238E27FC236}">
                <a16:creationId xmlns:a16="http://schemas.microsoft.com/office/drawing/2014/main" id="{6D0588B0-553D-47A2-BF61-FDF7EF682B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25602" y="633413"/>
            <a:ext cx="2879725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6000" rIns="36000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pPr algn="ctr" eaLnBrk="1" hangingPunct="1">
              <a:spcBef>
                <a:spcPts val="200"/>
              </a:spcBef>
              <a:buClrTx/>
              <a:buFontTx/>
              <a:buNone/>
            </a:pPr>
            <a:r>
              <a:rPr lang="ko-KR" altLang="en-US" dirty="0">
                <a:solidFill>
                  <a:srgbClr val="000000"/>
                </a:solidFill>
              </a:rPr>
              <a:t>학습지원</a:t>
            </a:r>
            <a:r>
              <a:rPr lang="en-US" altLang="ko-KR" dirty="0">
                <a:solidFill>
                  <a:srgbClr val="000000"/>
                </a:solidFill>
              </a:rPr>
              <a:t>/</a:t>
            </a:r>
            <a:r>
              <a:rPr lang="ko-KR" altLang="en-US" dirty="0">
                <a:solidFill>
                  <a:srgbClr val="000000"/>
                </a:solidFill>
              </a:rPr>
              <a:t>공지사항</a:t>
            </a:r>
            <a:r>
              <a:rPr lang="en-US" altLang="ko-KR" dirty="0">
                <a:solidFill>
                  <a:srgbClr val="000000"/>
                </a:solidFill>
              </a:rPr>
              <a:t>/</a:t>
            </a:r>
            <a:r>
              <a:rPr lang="ko-KR" altLang="en-US" dirty="0">
                <a:solidFill>
                  <a:srgbClr val="000000"/>
                </a:solidFill>
              </a:rPr>
              <a:t>글쓰기</a:t>
            </a:r>
            <a:endParaRPr lang="ko-KR" altLang="ko-KR" dirty="0">
              <a:solidFill>
                <a:srgbClr val="000000"/>
              </a:solidFill>
            </a:endParaRPr>
          </a:p>
        </p:txBody>
      </p:sp>
      <p:sp>
        <p:nvSpPr>
          <p:cNvPr id="11271" name="Text Box 16">
            <a:extLst>
              <a:ext uri="{FF2B5EF4-FFF2-40B4-BE49-F238E27FC236}">
                <a16:creationId xmlns:a16="http://schemas.microsoft.com/office/drawing/2014/main" id="{C7036C99-7483-47E5-8923-F56A86471E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38938" y="857250"/>
            <a:ext cx="857250" cy="214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6000" tIns="46800" rIns="36000" bIns="46800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pPr algn="r" eaLnBrk="1" hangingPunct="1">
              <a:spcBef>
                <a:spcPts val="200"/>
              </a:spcBef>
              <a:buClrTx/>
              <a:buFontTx/>
              <a:buNone/>
            </a:pPr>
            <a:r>
              <a:rPr lang="en-US" altLang="ko-KR">
                <a:solidFill>
                  <a:srgbClr val="000000"/>
                </a:solidFill>
              </a:rPr>
              <a:t>1</a:t>
            </a:r>
          </a:p>
        </p:txBody>
      </p:sp>
      <p:grpSp>
        <p:nvGrpSpPr>
          <p:cNvPr id="11272" name="Group 17">
            <a:extLst>
              <a:ext uri="{FF2B5EF4-FFF2-40B4-BE49-F238E27FC236}">
                <a16:creationId xmlns:a16="http://schemas.microsoft.com/office/drawing/2014/main" id="{FF45D4BA-F718-4E84-A1FD-21C1180C3181}"/>
              </a:ext>
            </a:extLst>
          </p:cNvPr>
          <p:cNvGrpSpPr>
            <a:grpSpLocks/>
          </p:cNvGrpSpPr>
          <p:nvPr/>
        </p:nvGrpSpPr>
        <p:grpSpPr bwMode="auto">
          <a:xfrm>
            <a:off x="7329488" y="5559425"/>
            <a:ext cx="2516187" cy="942975"/>
            <a:chOff x="4617" y="3502"/>
            <a:chExt cx="1585" cy="594"/>
          </a:xfrm>
        </p:grpSpPr>
        <p:sp>
          <p:nvSpPr>
            <p:cNvPr id="11294" name="Rectangle 18">
              <a:extLst>
                <a:ext uri="{FF2B5EF4-FFF2-40B4-BE49-F238E27FC236}">
                  <a16:creationId xmlns:a16="http://schemas.microsoft.com/office/drawing/2014/main" id="{702F8A78-8135-440E-8ED4-941F8A6CE9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7" y="3502"/>
              <a:ext cx="1585" cy="133"/>
            </a:xfrm>
            <a:prstGeom prst="rect">
              <a:avLst/>
            </a:prstGeom>
            <a:solidFill>
              <a:srgbClr val="7F7F7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1pPr>
              <a:lvl2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2pPr>
              <a:lvl3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3pPr>
              <a:lvl4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4pPr>
              <a:lvl5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9pPr>
            </a:lstStyle>
            <a:p>
              <a:pPr eaLnBrk="1" hangingPunct="1">
                <a:spcBef>
                  <a:spcPts val="200"/>
                </a:spcBef>
                <a:buClrTx/>
                <a:buFontTx/>
                <a:buNone/>
              </a:pPr>
              <a:r>
                <a:rPr lang="en-US" altLang="ko-KR">
                  <a:solidFill>
                    <a:srgbClr val="FFFFFF"/>
                  </a:solidFill>
                </a:rPr>
                <a:t>Table Information</a:t>
              </a:r>
            </a:p>
          </p:txBody>
        </p:sp>
        <p:sp>
          <p:nvSpPr>
            <p:cNvPr id="11295" name="Rectangle 19">
              <a:extLst>
                <a:ext uri="{FF2B5EF4-FFF2-40B4-BE49-F238E27FC236}">
                  <a16:creationId xmlns:a16="http://schemas.microsoft.com/office/drawing/2014/main" id="{DDEB08D4-8823-41A5-ACF8-4EC231F4D4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7" y="3636"/>
              <a:ext cx="407" cy="2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endParaRPr lang="ko-KR" altLang="en-US"/>
            </a:p>
          </p:txBody>
        </p:sp>
        <p:sp>
          <p:nvSpPr>
            <p:cNvPr id="11296" name="Rectangle 20">
              <a:extLst>
                <a:ext uri="{FF2B5EF4-FFF2-40B4-BE49-F238E27FC236}">
                  <a16:creationId xmlns:a16="http://schemas.microsoft.com/office/drawing/2014/main" id="{A694A9DA-46F6-4D26-A788-5EEB71FFD8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25" y="3636"/>
              <a:ext cx="1177" cy="2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endParaRPr lang="ko-KR" altLang="en-US"/>
            </a:p>
          </p:txBody>
        </p:sp>
        <p:sp>
          <p:nvSpPr>
            <p:cNvPr id="11297" name="Rectangle 21">
              <a:extLst>
                <a:ext uri="{FF2B5EF4-FFF2-40B4-BE49-F238E27FC236}">
                  <a16:creationId xmlns:a16="http://schemas.microsoft.com/office/drawing/2014/main" id="{60502524-07C2-4E8B-B2B1-4E50DDDC97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7" y="3924"/>
              <a:ext cx="407" cy="1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endParaRPr lang="ko-KR" altLang="en-US"/>
            </a:p>
          </p:txBody>
        </p:sp>
        <p:sp>
          <p:nvSpPr>
            <p:cNvPr id="11298" name="Rectangle 22">
              <a:extLst>
                <a:ext uri="{FF2B5EF4-FFF2-40B4-BE49-F238E27FC236}">
                  <a16:creationId xmlns:a16="http://schemas.microsoft.com/office/drawing/2014/main" id="{224CBD6B-FCA8-49D8-A54C-7E93B8D682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25" y="3924"/>
              <a:ext cx="1177" cy="1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endParaRPr lang="ko-KR" altLang="en-US"/>
            </a:p>
          </p:txBody>
        </p:sp>
        <p:sp>
          <p:nvSpPr>
            <p:cNvPr id="11299" name="Line 23">
              <a:extLst>
                <a:ext uri="{FF2B5EF4-FFF2-40B4-BE49-F238E27FC236}">
                  <a16:creationId xmlns:a16="http://schemas.microsoft.com/office/drawing/2014/main" id="{47CF2C81-CF45-4BD3-A07A-879B08B2A08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25" y="3636"/>
              <a:ext cx="0" cy="46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300" name="Line 24">
              <a:extLst>
                <a:ext uri="{FF2B5EF4-FFF2-40B4-BE49-F238E27FC236}">
                  <a16:creationId xmlns:a16="http://schemas.microsoft.com/office/drawing/2014/main" id="{769C6944-5A8A-48D7-B6EB-8B97796CE71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17" y="3636"/>
              <a:ext cx="1585" cy="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301" name="Line 25">
              <a:extLst>
                <a:ext uri="{FF2B5EF4-FFF2-40B4-BE49-F238E27FC236}">
                  <a16:creationId xmlns:a16="http://schemas.microsoft.com/office/drawing/2014/main" id="{44988C47-9FC4-4355-9084-66A01643F71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17" y="3924"/>
              <a:ext cx="1585" cy="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302" name="Line 26">
              <a:extLst>
                <a:ext uri="{FF2B5EF4-FFF2-40B4-BE49-F238E27FC236}">
                  <a16:creationId xmlns:a16="http://schemas.microsoft.com/office/drawing/2014/main" id="{C4349503-E1DA-4666-89E7-63BDCA0619D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17" y="3502"/>
              <a:ext cx="0" cy="59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303" name="Line 27">
              <a:extLst>
                <a:ext uri="{FF2B5EF4-FFF2-40B4-BE49-F238E27FC236}">
                  <a16:creationId xmlns:a16="http://schemas.microsoft.com/office/drawing/2014/main" id="{E1CDE444-DF8E-4013-8D7D-F592314C80F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203" y="3502"/>
              <a:ext cx="0" cy="59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304" name="Line 28">
              <a:extLst>
                <a:ext uri="{FF2B5EF4-FFF2-40B4-BE49-F238E27FC236}">
                  <a16:creationId xmlns:a16="http://schemas.microsoft.com/office/drawing/2014/main" id="{1CB282CD-07FC-4C61-BAAE-043CD1F61EE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17" y="3502"/>
              <a:ext cx="1585" cy="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305" name="Line 29">
              <a:extLst>
                <a:ext uri="{FF2B5EF4-FFF2-40B4-BE49-F238E27FC236}">
                  <a16:creationId xmlns:a16="http://schemas.microsoft.com/office/drawing/2014/main" id="{0E5CA0C2-BDB9-4A85-91E9-F14963608B2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17" y="4097"/>
              <a:ext cx="1585" cy="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1042993" y="639991"/>
            <a:ext cx="1512168" cy="21544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수강신청 사이트</a:t>
            </a:r>
            <a:r>
              <a:rPr lang="en-US" altLang="ko-KR" dirty="0">
                <a:solidFill>
                  <a:schemeClr val="tx1"/>
                </a:solidFill>
              </a:rPr>
              <a:t>(KOSMO)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6738938" y="641806"/>
            <a:ext cx="590550" cy="21544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8194153" y="641806"/>
            <a:ext cx="1653109" cy="21544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조성기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8194153" y="862013"/>
            <a:ext cx="1651522" cy="21544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1" name="Text Box 3">
            <a:extLst>
              <a:ext uri="{FF2B5EF4-FFF2-40B4-BE49-F238E27FC236}">
                <a16:creationId xmlns:a16="http://schemas.microsoft.com/office/drawing/2014/main" id="{6D0588B0-553D-47A2-BF61-FDF7EF682B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2993" y="851839"/>
            <a:ext cx="1512168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6000" rIns="36000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pPr algn="ctr" eaLnBrk="1" hangingPunct="1">
              <a:spcBef>
                <a:spcPts val="200"/>
              </a:spcBef>
              <a:buClrTx/>
              <a:buFontTx/>
              <a:buNone/>
            </a:pPr>
            <a:r>
              <a:rPr lang="ko-KR" altLang="en-US" dirty="0">
                <a:solidFill>
                  <a:srgbClr val="000000"/>
                </a:solidFill>
              </a:rPr>
              <a:t>관리자</a:t>
            </a:r>
            <a:endParaRPr lang="ko-KR" altLang="ko-KR" dirty="0">
              <a:solidFill>
                <a:srgbClr val="000000"/>
              </a:solidFill>
            </a:endParaRPr>
          </a:p>
        </p:txBody>
      </p:sp>
      <p:grpSp>
        <p:nvGrpSpPr>
          <p:cNvPr id="39" name="Group 5">
            <a:extLst>
              <a:ext uri="{FF2B5EF4-FFF2-40B4-BE49-F238E27FC236}">
                <a16:creationId xmlns:a16="http://schemas.microsoft.com/office/drawing/2014/main" id="{48B4170D-42BA-43C1-87C3-776FD5901F7A}"/>
              </a:ext>
            </a:extLst>
          </p:cNvPr>
          <p:cNvGrpSpPr>
            <a:grpSpLocks/>
          </p:cNvGrpSpPr>
          <p:nvPr/>
        </p:nvGrpSpPr>
        <p:grpSpPr bwMode="auto">
          <a:xfrm>
            <a:off x="7329488" y="1976917"/>
            <a:ext cx="2508250" cy="1397000"/>
            <a:chOff x="4617" y="825"/>
            <a:chExt cx="1580" cy="880"/>
          </a:xfrm>
        </p:grpSpPr>
        <p:sp>
          <p:nvSpPr>
            <p:cNvPr id="40" name="Rectangle 6">
              <a:extLst>
                <a:ext uri="{FF2B5EF4-FFF2-40B4-BE49-F238E27FC236}">
                  <a16:creationId xmlns:a16="http://schemas.microsoft.com/office/drawing/2014/main" id="{B022D5AE-8035-4C22-BCF5-879C13FC97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7" y="825"/>
              <a:ext cx="159" cy="448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rIns="0" anchor="ctr"/>
            <a:lstStyle>
              <a:lvl1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1pPr>
              <a:lvl2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2pPr>
              <a:lvl3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3pPr>
              <a:lvl4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4pPr>
              <a:lvl5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9pPr>
            </a:lstStyle>
            <a:p>
              <a:pPr algn="ctr" eaLnBrk="1" hangingPunct="1">
                <a:spcBef>
                  <a:spcPts val="200"/>
                </a:spcBef>
                <a:buClrTx/>
                <a:buFontTx/>
                <a:buNone/>
              </a:pPr>
              <a:r>
                <a:rPr lang="en-US" altLang="ko-KR">
                  <a:solidFill>
                    <a:srgbClr val="000000"/>
                  </a:solidFill>
                </a:rPr>
                <a:t>1</a:t>
              </a:r>
            </a:p>
          </p:txBody>
        </p:sp>
        <p:sp>
          <p:nvSpPr>
            <p:cNvPr id="41" name="Rectangle 7">
              <a:extLst>
                <a:ext uri="{FF2B5EF4-FFF2-40B4-BE49-F238E27FC236}">
                  <a16:creationId xmlns:a16="http://schemas.microsoft.com/office/drawing/2014/main" id="{F947E815-D647-4450-8A7B-82A9D6FF42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77" y="825"/>
              <a:ext cx="1420" cy="4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1pPr>
              <a:lvl2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2pPr>
              <a:lvl3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3pPr>
              <a:lvl4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4pPr>
              <a:lvl5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9pPr>
            </a:lstStyle>
            <a:p>
              <a:pPr eaLnBrk="1" hangingPunct="1">
                <a:spcBef>
                  <a:spcPts val="200"/>
                </a:spcBef>
                <a:buClrTx/>
              </a:pPr>
              <a:r>
                <a:rPr lang="en-US" altLang="ko-KR" dirty="0">
                  <a:solidFill>
                    <a:srgbClr val="000000"/>
                  </a:solidFill>
                </a:rPr>
                <a:t>- vue.js quill editor </a:t>
              </a:r>
              <a:r>
                <a:rPr lang="ko-KR" altLang="en-US" dirty="0">
                  <a:solidFill>
                    <a:srgbClr val="000000"/>
                  </a:solidFill>
                </a:rPr>
                <a:t>사용</a:t>
              </a:r>
              <a:endParaRPr lang="en-US" altLang="ko-KR" dirty="0">
                <a:solidFill>
                  <a:srgbClr val="000000"/>
                </a:solidFill>
              </a:endParaRPr>
            </a:p>
          </p:txBody>
        </p:sp>
        <p:sp>
          <p:nvSpPr>
            <p:cNvPr id="42" name="Rectangle 8">
              <a:extLst>
                <a:ext uri="{FF2B5EF4-FFF2-40B4-BE49-F238E27FC236}">
                  <a16:creationId xmlns:a16="http://schemas.microsoft.com/office/drawing/2014/main" id="{AE187F4E-90A8-4BF3-9656-780292BAE5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7" y="1274"/>
              <a:ext cx="159" cy="431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rIns="0" anchor="ctr"/>
            <a:lstStyle>
              <a:lvl1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1pPr>
              <a:lvl2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2pPr>
              <a:lvl3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3pPr>
              <a:lvl4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4pPr>
              <a:lvl5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9pPr>
            </a:lstStyle>
            <a:p>
              <a:pPr algn="ctr" eaLnBrk="1" hangingPunct="1">
                <a:spcBef>
                  <a:spcPts val="200"/>
                </a:spcBef>
                <a:buClrTx/>
                <a:buFontTx/>
                <a:buNone/>
              </a:pPr>
              <a:r>
                <a:rPr lang="en-US" altLang="ko-KR">
                  <a:solidFill>
                    <a:srgbClr val="000000"/>
                  </a:solidFill>
                </a:rPr>
                <a:t>2</a:t>
              </a:r>
            </a:p>
          </p:txBody>
        </p:sp>
        <p:sp>
          <p:nvSpPr>
            <p:cNvPr id="43" name="Rectangle 9">
              <a:extLst>
                <a:ext uri="{FF2B5EF4-FFF2-40B4-BE49-F238E27FC236}">
                  <a16:creationId xmlns:a16="http://schemas.microsoft.com/office/drawing/2014/main" id="{430B0957-A276-441C-A7CA-FB0B430E81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77" y="1274"/>
              <a:ext cx="1420" cy="4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1pPr>
              <a:lvl2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2pPr>
              <a:lvl3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3pPr>
              <a:lvl4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4pPr>
              <a:lvl5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9pPr>
            </a:lstStyle>
            <a:p>
              <a:pPr eaLnBrk="1" hangingPunct="1">
                <a:spcBef>
                  <a:spcPts val="200"/>
                </a:spcBef>
                <a:buClrTx/>
                <a:buFontTx/>
                <a:buNone/>
              </a:pPr>
              <a:r>
                <a:rPr lang="ko-KR" altLang="en-US" dirty="0">
                  <a:solidFill>
                    <a:srgbClr val="000000"/>
                  </a:solidFill>
                </a:rPr>
                <a:t>파일업로드</a:t>
              </a:r>
              <a:r>
                <a:rPr lang="en-US" altLang="ko-KR" dirty="0">
                  <a:solidFill>
                    <a:srgbClr val="000000"/>
                  </a:solidFill>
                </a:rPr>
                <a:t>. </a:t>
              </a:r>
            </a:p>
          </p:txBody>
        </p:sp>
        <p:sp>
          <p:nvSpPr>
            <p:cNvPr id="44" name="Line 10">
              <a:extLst>
                <a:ext uri="{FF2B5EF4-FFF2-40B4-BE49-F238E27FC236}">
                  <a16:creationId xmlns:a16="http://schemas.microsoft.com/office/drawing/2014/main" id="{D90BD6D3-AAF0-43DE-BF61-FFB1A35F952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77" y="825"/>
              <a:ext cx="0" cy="88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5" name="Line 11">
              <a:extLst>
                <a:ext uri="{FF2B5EF4-FFF2-40B4-BE49-F238E27FC236}">
                  <a16:creationId xmlns:a16="http://schemas.microsoft.com/office/drawing/2014/main" id="{DBBB8555-D9AA-4839-BE12-5862D5F2CF1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17" y="1274"/>
              <a:ext cx="1580" cy="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6" name="Line 12">
              <a:extLst>
                <a:ext uri="{FF2B5EF4-FFF2-40B4-BE49-F238E27FC236}">
                  <a16:creationId xmlns:a16="http://schemas.microsoft.com/office/drawing/2014/main" id="{50210B27-5266-47D2-A07F-FBB0DF3AEB9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17" y="825"/>
              <a:ext cx="0" cy="88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7" name="Line 13">
              <a:extLst>
                <a:ext uri="{FF2B5EF4-FFF2-40B4-BE49-F238E27FC236}">
                  <a16:creationId xmlns:a16="http://schemas.microsoft.com/office/drawing/2014/main" id="{A012D689-5D2F-4F6A-AA11-DF1237C4F5F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198" y="825"/>
              <a:ext cx="0" cy="88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8" name="Line 14">
              <a:extLst>
                <a:ext uri="{FF2B5EF4-FFF2-40B4-BE49-F238E27FC236}">
                  <a16:creationId xmlns:a16="http://schemas.microsoft.com/office/drawing/2014/main" id="{90EBB9F9-356B-4908-B6AD-029668E0608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17" y="825"/>
              <a:ext cx="1580" cy="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9" name="Line 15">
              <a:extLst>
                <a:ext uri="{FF2B5EF4-FFF2-40B4-BE49-F238E27FC236}">
                  <a16:creationId xmlns:a16="http://schemas.microsoft.com/office/drawing/2014/main" id="{5047868E-1AD5-4898-817E-FDACC5E1D81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17" y="1706"/>
              <a:ext cx="1580" cy="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</p:grpSp>
      <p:grpSp>
        <p:nvGrpSpPr>
          <p:cNvPr id="50" name="Group 42">
            <a:extLst>
              <a:ext uri="{FF2B5EF4-FFF2-40B4-BE49-F238E27FC236}">
                <a16:creationId xmlns:a16="http://schemas.microsoft.com/office/drawing/2014/main" id="{3F241DE8-3F09-48BA-A9BF-6978F824CE30}"/>
              </a:ext>
            </a:extLst>
          </p:cNvPr>
          <p:cNvGrpSpPr>
            <a:grpSpLocks/>
          </p:cNvGrpSpPr>
          <p:nvPr/>
        </p:nvGrpSpPr>
        <p:grpSpPr bwMode="auto">
          <a:xfrm>
            <a:off x="7337425" y="1285685"/>
            <a:ext cx="2508250" cy="684213"/>
            <a:chOff x="4622" y="2136"/>
            <a:chExt cx="1580" cy="431"/>
          </a:xfrm>
        </p:grpSpPr>
        <p:sp>
          <p:nvSpPr>
            <p:cNvPr id="51" name="Rectangle 43">
              <a:extLst>
                <a:ext uri="{FF2B5EF4-FFF2-40B4-BE49-F238E27FC236}">
                  <a16:creationId xmlns:a16="http://schemas.microsoft.com/office/drawing/2014/main" id="{D0676798-1C80-4F3D-8795-0CC41A02DE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2" y="2136"/>
              <a:ext cx="159" cy="431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rIns="0" anchor="ctr"/>
            <a:lstStyle>
              <a:lvl1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1pPr>
              <a:lvl2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2pPr>
              <a:lvl3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3pPr>
              <a:lvl4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4pPr>
              <a:lvl5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9pPr>
            </a:lstStyle>
            <a:p>
              <a:pPr algn="ctr" eaLnBrk="1" hangingPunct="1">
                <a:spcBef>
                  <a:spcPts val="200"/>
                </a:spcBef>
                <a:buClrTx/>
                <a:buFontTx/>
                <a:buNone/>
              </a:pPr>
              <a:endParaRPr lang="en-US" altLang="ko-KR" dirty="0">
                <a:solidFill>
                  <a:srgbClr val="000000"/>
                </a:solidFill>
              </a:endParaRPr>
            </a:p>
          </p:txBody>
        </p:sp>
        <p:sp>
          <p:nvSpPr>
            <p:cNvPr id="52" name="Rectangle 44">
              <a:extLst>
                <a:ext uri="{FF2B5EF4-FFF2-40B4-BE49-F238E27FC236}">
                  <a16:creationId xmlns:a16="http://schemas.microsoft.com/office/drawing/2014/main" id="{8396132D-4771-4917-92E8-B201B86B46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82" y="2136"/>
              <a:ext cx="1420" cy="4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1pPr>
              <a:lvl2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2pPr>
              <a:lvl3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3pPr>
              <a:lvl4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4pPr>
              <a:lvl5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9pPr>
            </a:lstStyle>
            <a:p>
              <a:pPr eaLnBrk="1" hangingPunct="1">
                <a:spcBef>
                  <a:spcPts val="200"/>
                </a:spcBef>
                <a:buClrTx/>
                <a:buFontTx/>
                <a:buNone/>
              </a:pPr>
              <a:r>
                <a:rPr lang="ko-KR" altLang="en-US" b="1" dirty="0">
                  <a:solidFill>
                    <a:srgbClr val="000000"/>
                  </a:solidFill>
                </a:rPr>
                <a:t>강사 </a:t>
              </a:r>
              <a:r>
                <a:rPr lang="en-US" altLang="ko-KR" b="1" dirty="0">
                  <a:solidFill>
                    <a:srgbClr val="000000"/>
                  </a:solidFill>
                </a:rPr>
                <a:t>Q&amp;A  </a:t>
              </a:r>
              <a:r>
                <a:rPr lang="ko-KR" altLang="en-US" b="1" dirty="0">
                  <a:solidFill>
                    <a:srgbClr val="000000"/>
                  </a:solidFill>
                </a:rPr>
                <a:t>글쓰기</a:t>
              </a:r>
              <a:endParaRPr lang="ko-KR" altLang="ko-KR" b="1" dirty="0">
                <a:solidFill>
                  <a:srgbClr val="000000"/>
                </a:solidFill>
              </a:endParaRPr>
            </a:p>
          </p:txBody>
        </p:sp>
        <p:sp>
          <p:nvSpPr>
            <p:cNvPr id="53" name="Line 45">
              <a:extLst>
                <a:ext uri="{FF2B5EF4-FFF2-40B4-BE49-F238E27FC236}">
                  <a16:creationId xmlns:a16="http://schemas.microsoft.com/office/drawing/2014/main" id="{07F340BD-1073-4439-B40D-C76E47323A3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82" y="2136"/>
              <a:ext cx="0" cy="431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54" name="Line 46">
              <a:extLst>
                <a:ext uri="{FF2B5EF4-FFF2-40B4-BE49-F238E27FC236}">
                  <a16:creationId xmlns:a16="http://schemas.microsoft.com/office/drawing/2014/main" id="{BE6EAD2E-BC41-4F06-890A-8D573768C37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22" y="2136"/>
              <a:ext cx="0" cy="431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55" name="Line 47">
              <a:extLst>
                <a:ext uri="{FF2B5EF4-FFF2-40B4-BE49-F238E27FC236}">
                  <a16:creationId xmlns:a16="http://schemas.microsoft.com/office/drawing/2014/main" id="{F7CB9DA5-5C43-4856-B9B9-6FB6C5556AD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203" y="2136"/>
              <a:ext cx="0" cy="431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59" name="Line 48">
              <a:extLst>
                <a:ext uri="{FF2B5EF4-FFF2-40B4-BE49-F238E27FC236}">
                  <a16:creationId xmlns:a16="http://schemas.microsoft.com/office/drawing/2014/main" id="{AB18F340-6258-4751-A1CC-08A005F66ED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22" y="2136"/>
              <a:ext cx="1580" cy="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60" name="Line 49">
              <a:extLst>
                <a:ext uri="{FF2B5EF4-FFF2-40B4-BE49-F238E27FC236}">
                  <a16:creationId xmlns:a16="http://schemas.microsoft.com/office/drawing/2014/main" id="{856F0F67-6213-46D5-A7DC-F9E9579F4ED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22" y="2568"/>
              <a:ext cx="1580" cy="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</p:grpSp>
      <p:sp>
        <p:nvSpPr>
          <p:cNvPr id="62" name="타원 61"/>
          <p:cNvSpPr/>
          <p:nvPr/>
        </p:nvSpPr>
        <p:spPr bwMode="auto">
          <a:xfrm>
            <a:off x="2222391" y="4497139"/>
            <a:ext cx="166385" cy="161776"/>
          </a:xfrm>
          <a:prstGeom prst="ellipse">
            <a:avLst/>
          </a:prstGeom>
          <a:solidFill>
            <a:srgbClr val="FF0000">
              <a:alpha val="44000"/>
            </a:srgbClr>
          </a:solidFill>
          <a:ln w="9525" cap="flat" cmpd="sng" algn="ctr">
            <a:solidFill>
              <a:schemeClr val="accent1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kumimoji="0" lang="ko-KR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3" name="타원 62"/>
          <p:cNvSpPr/>
          <p:nvPr/>
        </p:nvSpPr>
        <p:spPr bwMode="auto">
          <a:xfrm>
            <a:off x="3502807" y="3406438"/>
            <a:ext cx="166385" cy="161776"/>
          </a:xfrm>
          <a:prstGeom prst="ellipse">
            <a:avLst/>
          </a:prstGeom>
          <a:solidFill>
            <a:srgbClr val="FF0000">
              <a:alpha val="44000"/>
            </a:srgbClr>
          </a:solidFill>
          <a:ln w="9525" cap="flat" cmpd="sng" algn="ctr">
            <a:solidFill>
              <a:schemeClr val="accent1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kumimoji="0" lang="ko-KR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65" name="Group 5">
            <a:extLst>
              <a:ext uri="{FF2B5EF4-FFF2-40B4-BE49-F238E27FC236}">
                <a16:creationId xmlns:a16="http://schemas.microsoft.com/office/drawing/2014/main" id="{48B4170D-42BA-43C1-87C3-776FD5901F7A}"/>
              </a:ext>
            </a:extLst>
          </p:cNvPr>
          <p:cNvGrpSpPr>
            <a:grpSpLocks/>
          </p:cNvGrpSpPr>
          <p:nvPr/>
        </p:nvGrpSpPr>
        <p:grpSpPr bwMode="auto">
          <a:xfrm>
            <a:off x="7339013" y="3373917"/>
            <a:ext cx="2508250" cy="1397000"/>
            <a:chOff x="4617" y="825"/>
            <a:chExt cx="1580" cy="880"/>
          </a:xfrm>
        </p:grpSpPr>
        <p:sp>
          <p:nvSpPr>
            <p:cNvPr id="66" name="Rectangle 6">
              <a:extLst>
                <a:ext uri="{FF2B5EF4-FFF2-40B4-BE49-F238E27FC236}">
                  <a16:creationId xmlns:a16="http://schemas.microsoft.com/office/drawing/2014/main" id="{B022D5AE-8035-4C22-BCF5-879C13FC97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7" y="825"/>
              <a:ext cx="159" cy="448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rIns="0" anchor="ctr"/>
            <a:lstStyle>
              <a:lvl1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1pPr>
              <a:lvl2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2pPr>
              <a:lvl3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3pPr>
              <a:lvl4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4pPr>
              <a:lvl5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9pPr>
            </a:lstStyle>
            <a:p>
              <a:pPr algn="ctr" eaLnBrk="1" hangingPunct="1">
                <a:spcBef>
                  <a:spcPts val="200"/>
                </a:spcBef>
                <a:buClrTx/>
                <a:buFontTx/>
                <a:buNone/>
              </a:pPr>
              <a:r>
                <a:rPr lang="en-US" altLang="ko-KR" dirty="0">
                  <a:solidFill>
                    <a:srgbClr val="000000"/>
                  </a:solidFill>
                </a:rPr>
                <a:t>3</a:t>
              </a:r>
            </a:p>
          </p:txBody>
        </p:sp>
        <p:sp>
          <p:nvSpPr>
            <p:cNvPr id="67" name="Rectangle 7">
              <a:extLst>
                <a:ext uri="{FF2B5EF4-FFF2-40B4-BE49-F238E27FC236}">
                  <a16:creationId xmlns:a16="http://schemas.microsoft.com/office/drawing/2014/main" id="{F947E815-D647-4450-8A7B-82A9D6FF42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77" y="825"/>
              <a:ext cx="1420" cy="4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1pPr>
              <a:lvl2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2pPr>
              <a:lvl3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3pPr>
              <a:lvl4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4pPr>
              <a:lvl5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9pPr>
            </a:lstStyle>
            <a:p>
              <a:pPr eaLnBrk="1" hangingPunct="1">
                <a:spcBef>
                  <a:spcPts val="200"/>
                </a:spcBef>
                <a:buClrTx/>
              </a:pPr>
              <a:r>
                <a:rPr lang="en-US" altLang="ko-KR" dirty="0">
                  <a:solidFill>
                    <a:srgbClr val="000000"/>
                  </a:solidFill>
                </a:rPr>
                <a:t>- </a:t>
              </a:r>
              <a:r>
                <a:rPr lang="ko-KR" altLang="en-US" dirty="0">
                  <a:solidFill>
                    <a:srgbClr val="000000"/>
                  </a:solidFill>
                </a:rPr>
                <a:t>저장 취소 버튼 </a:t>
              </a:r>
              <a:r>
                <a:rPr lang="en-US" altLang="ko-KR" dirty="0">
                  <a:solidFill>
                    <a:srgbClr val="000000"/>
                  </a:solidFill>
                </a:rPr>
                <a:t>. </a:t>
              </a:r>
            </a:p>
          </p:txBody>
        </p:sp>
        <p:sp>
          <p:nvSpPr>
            <p:cNvPr id="68" name="Rectangle 8">
              <a:extLst>
                <a:ext uri="{FF2B5EF4-FFF2-40B4-BE49-F238E27FC236}">
                  <a16:creationId xmlns:a16="http://schemas.microsoft.com/office/drawing/2014/main" id="{AE187F4E-90A8-4BF3-9656-780292BAE5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7" y="1274"/>
              <a:ext cx="159" cy="431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rIns="0" anchor="ctr"/>
            <a:lstStyle>
              <a:lvl1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1pPr>
              <a:lvl2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2pPr>
              <a:lvl3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3pPr>
              <a:lvl4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4pPr>
              <a:lvl5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9pPr>
            </a:lstStyle>
            <a:p>
              <a:pPr algn="ctr" eaLnBrk="1" hangingPunct="1">
                <a:spcBef>
                  <a:spcPts val="200"/>
                </a:spcBef>
                <a:buClrTx/>
                <a:buFontTx/>
                <a:buNone/>
              </a:pPr>
              <a:r>
                <a:rPr lang="en-US" altLang="ko-KR" dirty="0">
                  <a:solidFill>
                    <a:srgbClr val="000000"/>
                  </a:solidFill>
                </a:rPr>
                <a:t>4</a:t>
              </a:r>
            </a:p>
          </p:txBody>
        </p:sp>
        <p:sp>
          <p:nvSpPr>
            <p:cNvPr id="69" name="Rectangle 9">
              <a:extLst>
                <a:ext uri="{FF2B5EF4-FFF2-40B4-BE49-F238E27FC236}">
                  <a16:creationId xmlns:a16="http://schemas.microsoft.com/office/drawing/2014/main" id="{430B0957-A276-441C-A7CA-FB0B430E81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77" y="1274"/>
              <a:ext cx="1420" cy="4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1pPr>
              <a:lvl2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2pPr>
              <a:lvl3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3pPr>
              <a:lvl4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4pPr>
              <a:lvl5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9pPr>
            </a:lstStyle>
            <a:p>
              <a:pPr eaLnBrk="1" hangingPunct="1">
                <a:spcBef>
                  <a:spcPts val="200"/>
                </a:spcBef>
                <a:buClrTx/>
                <a:buFontTx/>
                <a:buNone/>
              </a:pPr>
              <a:endParaRPr lang="en-US" altLang="ko-KR" dirty="0">
                <a:solidFill>
                  <a:srgbClr val="000000"/>
                </a:solidFill>
              </a:endParaRPr>
            </a:p>
          </p:txBody>
        </p:sp>
        <p:sp>
          <p:nvSpPr>
            <p:cNvPr id="70" name="Line 10">
              <a:extLst>
                <a:ext uri="{FF2B5EF4-FFF2-40B4-BE49-F238E27FC236}">
                  <a16:creationId xmlns:a16="http://schemas.microsoft.com/office/drawing/2014/main" id="{D90BD6D3-AAF0-43DE-BF61-FFB1A35F952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77" y="825"/>
              <a:ext cx="0" cy="88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71" name="Line 11">
              <a:extLst>
                <a:ext uri="{FF2B5EF4-FFF2-40B4-BE49-F238E27FC236}">
                  <a16:creationId xmlns:a16="http://schemas.microsoft.com/office/drawing/2014/main" id="{DBBB8555-D9AA-4839-BE12-5862D5F2CF1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17" y="1274"/>
              <a:ext cx="1580" cy="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72" name="Line 12">
              <a:extLst>
                <a:ext uri="{FF2B5EF4-FFF2-40B4-BE49-F238E27FC236}">
                  <a16:creationId xmlns:a16="http://schemas.microsoft.com/office/drawing/2014/main" id="{50210B27-5266-47D2-A07F-FBB0DF3AEB9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17" y="825"/>
              <a:ext cx="0" cy="88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73" name="Line 13">
              <a:extLst>
                <a:ext uri="{FF2B5EF4-FFF2-40B4-BE49-F238E27FC236}">
                  <a16:creationId xmlns:a16="http://schemas.microsoft.com/office/drawing/2014/main" id="{A012D689-5D2F-4F6A-AA11-DF1237C4F5F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198" y="825"/>
              <a:ext cx="0" cy="88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74" name="Line 14">
              <a:extLst>
                <a:ext uri="{FF2B5EF4-FFF2-40B4-BE49-F238E27FC236}">
                  <a16:creationId xmlns:a16="http://schemas.microsoft.com/office/drawing/2014/main" id="{90EBB9F9-356B-4908-B6AD-029668E0608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17" y="825"/>
              <a:ext cx="1580" cy="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75" name="Line 15">
              <a:extLst>
                <a:ext uri="{FF2B5EF4-FFF2-40B4-BE49-F238E27FC236}">
                  <a16:creationId xmlns:a16="http://schemas.microsoft.com/office/drawing/2014/main" id="{5047868E-1AD5-4898-817E-FDACC5E1D81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17" y="1706"/>
              <a:ext cx="1580" cy="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</p:grpSp>
      <p:sp>
        <p:nvSpPr>
          <p:cNvPr id="64" name="타원 63"/>
          <p:cNvSpPr/>
          <p:nvPr/>
        </p:nvSpPr>
        <p:spPr bwMode="auto">
          <a:xfrm>
            <a:off x="3419614" y="4956836"/>
            <a:ext cx="166385" cy="161776"/>
          </a:xfrm>
          <a:prstGeom prst="ellipse">
            <a:avLst/>
          </a:prstGeom>
          <a:solidFill>
            <a:srgbClr val="FF0000">
              <a:alpha val="44000"/>
            </a:srgbClr>
          </a:solidFill>
          <a:ln w="9525" cap="flat" cmpd="sng" algn="ctr">
            <a:solidFill>
              <a:schemeClr val="accent1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kumimoji="0" lang="ko-KR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722281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Text Box 1">
            <a:extLst>
              <a:ext uri="{FF2B5EF4-FFF2-40B4-BE49-F238E27FC236}">
                <a16:creationId xmlns:a16="http://schemas.microsoft.com/office/drawing/2014/main" id="{A3ADCBFF-7D42-4637-8DF6-73053A262C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975" y="1905"/>
            <a:ext cx="3457575" cy="346075"/>
          </a:xfrm>
          <a:prstGeom prst="rect">
            <a:avLst/>
          </a:prstGeom>
          <a:noFill/>
          <a:ln>
            <a:noFill/>
          </a:ln>
          <a:effectLst/>
        </p:spPr>
        <p:txBody>
          <a:bodyPr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marL="0" marR="0" lvl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HY견고딕" panose="02030600000101010101" pitchFamily="18" charset="-127"/>
                <a:ea typeface="맑은 고딕" panose="020B0503020000020004" pitchFamily="50" charset="-127"/>
              </a:rPr>
              <a:t>LMS</a:t>
            </a:r>
          </a:p>
        </p:txBody>
      </p:sp>
      <p:sp>
        <p:nvSpPr>
          <p:cNvPr id="11268" name="Text Box 3">
            <a:extLst>
              <a:ext uri="{FF2B5EF4-FFF2-40B4-BE49-F238E27FC236}">
                <a16:creationId xmlns:a16="http://schemas.microsoft.com/office/drawing/2014/main" id="{6D0588B0-553D-47A2-BF61-FDF7EF682B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88030" y="633730"/>
            <a:ext cx="2879725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6000" rIns="36000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pPr marL="0" marR="0" lvl="0" indent="0" algn="ctr" defTabSz="449263" rtl="0" eaLnBrk="1" fontAlgn="base" latinLnBrk="0" hangingPunct="1">
              <a:lnSpc>
                <a:spcPct val="100000"/>
              </a:lnSpc>
              <a:spcBef>
                <a:spcPts val="20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/>
            </a:pP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rPr>
              <a:t>비밀번호 찾기</a:t>
            </a:r>
            <a:endParaRPr kumimoji="0" lang="ko-KR" altLang="ko-KR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grpSp>
        <p:nvGrpSpPr>
          <p:cNvPr id="11270" name="Group 5">
            <a:extLst>
              <a:ext uri="{FF2B5EF4-FFF2-40B4-BE49-F238E27FC236}">
                <a16:creationId xmlns:a16="http://schemas.microsoft.com/office/drawing/2014/main" id="{48B4170D-42BA-43C1-87C3-776FD5901F7A}"/>
              </a:ext>
            </a:extLst>
          </p:cNvPr>
          <p:cNvGrpSpPr>
            <a:grpSpLocks/>
          </p:cNvGrpSpPr>
          <p:nvPr/>
        </p:nvGrpSpPr>
        <p:grpSpPr bwMode="auto">
          <a:xfrm>
            <a:off x="7329805" y="1310005"/>
            <a:ext cx="2508250" cy="1397000"/>
            <a:chOff x="7329805" y="1310005"/>
            <a:chExt cx="2508250" cy="1397000"/>
          </a:xfrm>
        </p:grpSpPr>
        <p:sp>
          <p:nvSpPr>
            <p:cNvPr id="11306" name="Rectangle 6">
              <a:extLst>
                <a:ext uri="{FF2B5EF4-FFF2-40B4-BE49-F238E27FC236}">
                  <a16:creationId xmlns:a16="http://schemas.microsoft.com/office/drawing/2014/main" id="{B022D5AE-8035-4C22-BCF5-879C13FC97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29805" y="1310005"/>
              <a:ext cx="252095" cy="711200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rIns="0" anchor="ctr"/>
            <a:lstStyle>
              <a:lvl1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1pPr>
              <a:lvl2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2pPr>
              <a:lvl3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3pPr>
              <a:lvl4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4pPr>
              <a:lvl5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9pPr>
            </a:lstStyle>
            <a:p>
              <a:pPr marL="0" marR="0" lvl="0" indent="0" algn="ctr" defTabSz="449263" rtl="0" eaLnBrk="1" fontAlgn="base" latinLnBrk="0" hangingPunct="1">
                <a:lnSpc>
                  <a:spcPct val="100000"/>
                </a:lnSpc>
                <a:spcBef>
                  <a:spcPts val="20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r>
                <a:rPr kumimoji="0" lang="en-US" altLang="ko-KR" sz="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34" charset="-127"/>
                  <a:ea typeface="맑은 고딕" panose="020B0503020000020004" pitchFamily="34" charset="-127"/>
                </a:rPr>
                <a:t>1</a:t>
              </a:r>
            </a:p>
          </p:txBody>
        </p:sp>
        <p:sp>
          <p:nvSpPr>
            <p:cNvPr id="11307" name="Rectangle 7">
              <a:extLst>
                <a:ext uri="{FF2B5EF4-FFF2-40B4-BE49-F238E27FC236}">
                  <a16:creationId xmlns:a16="http://schemas.microsoft.com/office/drawing/2014/main" id="{F947E815-D647-4450-8A7B-82A9D6FF42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83805" y="1310005"/>
              <a:ext cx="2254250" cy="711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1pPr>
              <a:lvl2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2pPr>
              <a:lvl3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3pPr>
              <a:lvl4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4pPr>
              <a:lvl5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9pPr>
            </a:lstStyle>
            <a:p>
              <a:pPr lvl="0" eaLnBrk="1" hangingPunct="1">
                <a:spcBef>
                  <a:spcPts val="200"/>
                </a:spcBef>
                <a:buClrTx/>
                <a:defRPr/>
              </a:pPr>
              <a:r>
                <a:rPr lang="ko-KR" altLang="en-US" b="1" dirty="0">
                  <a:solidFill>
                    <a:srgbClr val="000000"/>
                  </a:solidFill>
                </a:rPr>
                <a:t>아이디 체크 기능</a:t>
              </a:r>
              <a:endParaRPr lang="ko-KR" altLang="ko-KR" b="1" dirty="0">
                <a:solidFill>
                  <a:srgbClr val="000000"/>
                </a:solidFill>
              </a:endParaRPr>
            </a:p>
          </p:txBody>
        </p:sp>
        <p:sp>
          <p:nvSpPr>
            <p:cNvPr id="11308" name="Rectangle 8">
              <a:extLst>
                <a:ext uri="{FF2B5EF4-FFF2-40B4-BE49-F238E27FC236}">
                  <a16:creationId xmlns:a16="http://schemas.microsoft.com/office/drawing/2014/main" id="{AE187F4E-90A8-4BF3-9656-780292BAE5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29805" y="2022475"/>
              <a:ext cx="252095" cy="683895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rIns="0" anchor="ctr"/>
            <a:lstStyle>
              <a:lvl1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1pPr>
              <a:lvl2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2pPr>
              <a:lvl3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3pPr>
              <a:lvl4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4pPr>
              <a:lvl5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9pPr>
            </a:lstStyle>
            <a:p>
              <a:pPr marL="0" marR="0" lvl="0" indent="0" algn="ctr" defTabSz="449263" rtl="0" eaLnBrk="1" fontAlgn="base" latinLnBrk="0" hangingPunct="1">
                <a:lnSpc>
                  <a:spcPct val="100000"/>
                </a:lnSpc>
                <a:spcBef>
                  <a:spcPts val="20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r>
                <a:rPr kumimoji="0" lang="en-US" altLang="ko-KR" sz="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34" charset="-127"/>
                  <a:ea typeface="맑은 고딕" panose="020B0503020000020004" pitchFamily="34" charset="-127"/>
                </a:rPr>
                <a:t>2</a:t>
              </a:r>
            </a:p>
          </p:txBody>
        </p:sp>
        <p:sp>
          <p:nvSpPr>
            <p:cNvPr id="11309" name="Rectangle 9">
              <a:extLst>
                <a:ext uri="{FF2B5EF4-FFF2-40B4-BE49-F238E27FC236}">
                  <a16:creationId xmlns:a16="http://schemas.microsoft.com/office/drawing/2014/main" id="{430B0957-A276-441C-A7CA-FB0B430E81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83805" y="2022475"/>
              <a:ext cx="2254250" cy="68389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1pPr>
              <a:lvl2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2pPr>
              <a:lvl3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3pPr>
              <a:lvl4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4pPr>
              <a:lvl5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9pPr>
            </a:lstStyle>
            <a:p>
              <a:pPr marL="0" marR="0" lvl="0" indent="0" algn="l" defTabSz="449263" rtl="0" eaLnBrk="1" fontAlgn="base" latinLnBrk="0" hangingPunct="1">
                <a:lnSpc>
                  <a:spcPct val="100000"/>
                </a:lnSpc>
                <a:spcBef>
                  <a:spcPts val="20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r>
                <a:rPr kumimoji="0" lang="ko-KR" alt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34" charset="-127"/>
                  <a:ea typeface="맑은 고딕" panose="020B0503020000020004" pitchFamily="34" charset="-127"/>
                </a:rPr>
                <a:t>아이디 체크 기능</a:t>
              </a:r>
              <a:endParaRPr kumimoji="0" lang="ko-KR" altLang="ko-KR" sz="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endParaRPr>
            </a:p>
          </p:txBody>
        </p:sp>
        <p:sp>
          <p:nvSpPr>
            <p:cNvPr id="11310" name="Line 10">
              <a:extLst>
                <a:ext uri="{FF2B5EF4-FFF2-40B4-BE49-F238E27FC236}">
                  <a16:creationId xmlns:a16="http://schemas.microsoft.com/office/drawing/2014/main" id="{D90BD6D3-AAF0-43DE-BF61-FFB1A35F952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583805" y="1310005"/>
              <a:ext cx="0" cy="139700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endParaRPr>
            </a:p>
          </p:txBody>
        </p:sp>
        <p:sp>
          <p:nvSpPr>
            <p:cNvPr id="11311" name="Line 11">
              <a:extLst>
                <a:ext uri="{FF2B5EF4-FFF2-40B4-BE49-F238E27FC236}">
                  <a16:creationId xmlns:a16="http://schemas.microsoft.com/office/drawing/2014/main" id="{DBBB8555-D9AA-4839-BE12-5862D5F2CF1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329805" y="2022475"/>
              <a:ext cx="2508250" cy="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endParaRPr>
            </a:p>
          </p:txBody>
        </p:sp>
        <p:sp>
          <p:nvSpPr>
            <p:cNvPr id="11312" name="Line 12">
              <a:extLst>
                <a:ext uri="{FF2B5EF4-FFF2-40B4-BE49-F238E27FC236}">
                  <a16:creationId xmlns:a16="http://schemas.microsoft.com/office/drawing/2014/main" id="{50210B27-5266-47D2-A07F-FBB0DF3AEB9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329805" y="1310005"/>
              <a:ext cx="0" cy="139700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endParaRPr>
            </a:p>
          </p:txBody>
        </p:sp>
        <p:sp>
          <p:nvSpPr>
            <p:cNvPr id="11313" name="Line 13">
              <a:extLst>
                <a:ext uri="{FF2B5EF4-FFF2-40B4-BE49-F238E27FC236}">
                  <a16:creationId xmlns:a16="http://schemas.microsoft.com/office/drawing/2014/main" id="{A012D689-5D2F-4F6A-AA11-DF1237C4F5F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839325" y="1310005"/>
              <a:ext cx="0" cy="139700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endParaRPr>
            </a:p>
          </p:txBody>
        </p:sp>
        <p:sp>
          <p:nvSpPr>
            <p:cNvPr id="11314" name="Line 14">
              <a:extLst>
                <a:ext uri="{FF2B5EF4-FFF2-40B4-BE49-F238E27FC236}">
                  <a16:creationId xmlns:a16="http://schemas.microsoft.com/office/drawing/2014/main" id="{90EBB9F9-356B-4908-B6AD-029668E0608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329805" y="1310005"/>
              <a:ext cx="2508250" cy="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endParaRPr>
            </a:p>
          </p:txBody>
        </p:sp>
        <p:sp>
          <p:nvSpPr>
            <p:cNvPr id="11315" name="Line 15">
              <a:extLst>
                <a:ext uri="{FF2B5EF4-FFF2-40B4-BE49-F238E27FC236}">
                  <a16:creationId xmlns:a16="http://schemas.microsoft.com/office/drawing/2014/main" id="{5047868E-1AD5-4898-817E-FDACC5E1D81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329805" y="2708275"/>
              <a:ext cx="2508250" cy="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endParaRPr>
            </a:p>
          </p:txBody>
        </p:sp>
      </p:grpSp>
      <p:sp>
        <p:nvSpPr>
          <p:cNvPr id="11271" name="Text Box 16">
            <a:extLst>
              <a:ext uri="{FF2B5EF4-FFF2-40B4-BE49-F238E27FC236}">
                <a16:creationId xmlns:a16="http://schemas.microsoft.com/office/drawing/2014/main" id="{C7036C99-7483-47E5-8923-F56A86471E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39255" y="857250"/>
            <a:ext cx="857250" cy="2146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6000" tIns="46800" rIns="36000" bIns="46800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pPr marL="0" marR="0" lvl="0" indent="0" algn="r" defTabSz="449263" rtl="0" eaLnBrk="1" fontAlgn="base" latinLnBrk="0" hangingPunct="1">
              <a:lnSpc>
                <a:spcPct val="100000"/>
              </a:lnSpc>
              <a:spcBef>
                <a:spcPts val="20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ko-KR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rPr>
              <a:t>1</a:t>
            </a:r>
          </a:p>
        </p:txBody>
      </p:sp>
      <p:grpSp>
        <p:nvGrpSpPr>
          <p:cNvPr id="11272" name="Group 17">
            <a:extLst>
              <a:ext uri="{FF2B5EF4-FFF2-40B4-BE49-F238E27FC236}">
                <a16:creationId xmlns:a16="http://schemas.microsoft.com/office/drawing/2014/main" id="{FF45D4BA-F718-4E84-A1FD-21C1180C3181}"/>
              </a:ext>
            </a:extLst>
          </p:cNvPr>
          <p:cNvGrpSpPr>
            <a:grpSpLocks/>
          </p:cNvGrpSpPr>
          <p:nvPr/>
        </p:nvGrpSpPr>
        <p:grpSpPr bwMode="auto">
          <a:xfrm>
            <a:off x="7329805" y="5559425"/>
            <a:ext cx="2515870" cy="942975"/>
            <a:chOff x="7329805" y="5559425"/>
            <a:chExt cx="2515870" cy="942975"/>
          </a:xfrm>
        </p:grpSpPr>
        <p:sp>
          <p:nvSpPr>
            <p:cNvPr id="11294" name="Rectangle 18">
              <a:extLst>
                <a:ext uri="{FF2B5EF4-FFF2-40B4-BE49-F238E27FC236}">
                  <a16:creationId xmlns:a16="http://schemas.microsoft.com/office/drawing/2014/main" id="{702F8A78-8135-440E-8ED4-941F8A6CE9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29805" y="5559425"/>
              <a:ext cx="2515870" cy="210820"/>
            </a:xfrm>
            <a:prstGeom prst="rect">
              <a:avLst/>
            </a:prstGeom>
            <a:solidFill>
              <a:srgbClr val="7F7F7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1pPr>
              <a:lvl2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2pPr>
              <a:lvl3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3pPr>
              <a:lvl4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4pPr>
              <a:lvl5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9pPr>
            </a:lstStyle>
            <a:p>
              <a:pPr marL="0" marR="0" lvl="0" indent="0" algn="l" defTabSz="449263" rtl="0" eaLnBrk="1" fontAlgn="base" latinLnBrk="0" hangingPunct="1">
                <a:lnSpc>
                  <a:spcPct val="100000"/>
                </a:lnSpc>
                <a:spcBef>
                  <a:spcPts val="20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r>
                <a:rPr kumimoji="0" lang="en-US" altLang="ko-KR" sz="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 panose="020B0503020000020004" pitchFamily="34" charset="-127"/>
                  <a:ea typeface="맑은 고딕" panose="020B0503020000020004" pitchFamily="34" charset="-127"/>
                </a:rPr>
                <a:t>Table Information</a:t>
              </a:r>
            </a:p>
          </p:txBody>
        </p:sp>
        <p:sp>
          <p:nvSpPr>
            <p:cNvPr id="11295" name="Rectangle 19">
              <a:extLst>
                <a:ext uri="{FF2B5EF4-FFF2-40B4-BE49-F238E27FC236}">
                  <a16:creationId xmlns:a16="http://schemas.microsoft.com/office/drawing/2014/main" id="{DDEB08D4-8823-41A5-ACF8-4EC231F4D4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29805" y="5772150"/>
              <a:ext cx="645795" cy="45529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ko-K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endParaRPr>
            </a:p>
          </p:txBody>
        </p:sp>
        <p:sp>
          <p:nvSpPr>
            <p:cNvPr id="11296" name="Rectangle 20">
              <a:extLst>
                <a:ext uri="{FF2B5EF4-FFF2-40B4-BE49-F238E27FC236}">
                  <a16:creationId xmlns:a16="http://schemas.microsoft.com/office/drawing/2014/main" id="{A694A9DA-46F6-4D26-A788-5EEB71FFD8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76870" y="5772150"/>
              <a:ext cx="1868170" cy="45529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ko-K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endParaRPr>
            </a:p>
          </p:txBody>
        </p:sp>
        <p:sp>
          <p:nvSpPr>
            <p:cNvPr id="11297" name="Rectangle 21">
              <a:extLst>
                <a:ext uri="{FF2B5EF4-FFF2-40B4-BE49-F238E27FC236}">
                  <a16:creationId xmlns:a16="http://schemas.microsoft.com/office/drawing/2014/main" id="{60502524-07C2-4E8B-B2B1-4E50DDDC97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29805" y="6229350"/>
              <a:ext cx="645795" cy="2730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ko-K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endParaRPr>
            </a:p>
          </p:txBody>
        </p:sp>
        <p:sp>
          <p:nvSpPr>
            <p:cNvPr id="11298" name="Rectangle 22">
              <a:extLst>
                <a:ext uri="{FF2B5EF4-FFF2-40B4-BE49-F238E27FC236}">
                  <a16:creationId xmlns:a16="http://schemas.microsoft.com/office/drawing/2014/main" id="{224CBD6B-FCA8-49D8-A54C-7E93B8D682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76870" y="6229350"/>
              <a:ext cx="1868170" cy="2730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ko-K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endParaRPr>
            </a:p>
          </p:txBody>
        </p:sp>
        <p:sp>
          <p:nvSpPr>
            <p:cNvPr id="11299" name="Line 23">
              <a:extLst>
                <a:ext uri="{FF2B5EF4-FFF2-40B4-BE49-F238E27FC236}">
                  <a16:creationId xmlns:a16="http://schemas.microsoft.com/office/drawing/2014/main" id="{47CF2C81-CF45-4BD3-A07A-879B08B2A08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976870" y="5772150"/>
              <a:ext cx="0" cy="73025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endParaRPr>
            </a:p>
          </p:txBody>
        </p:sp>
        <p:sp>
          <p:nvSpPr>
            <p:cNvPr id="11300" name="Line 24">
              <a:extLst>
                <a:ext uri="{FF2B5EF4-FFF2-40B4-BE49-F238E27FC236}">
                  <a16:creationId xmlns:a16="http://schemas.microsoft.com/office/drawing/2014/main" id="{769C6944-5A8A-48D7-B6EB-8B97796CE71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329805" y="5772150"/>
              <a:ext cx="2515870" cy="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endParaRPr>
            </a:p>
          </p:txBody>
        </p:sp>
        <p:sp>
          <p:nvSpPr>
            <p:cNvPr id="11301" name="Line 25">
              <a:extLst>
                <a:ext uri="{FF2B5EF4-FFF2-40B4-BE49-F238E27FC236}">
                  <a16:creationId xmlns:a16="http://schemas.microsoft.com/office/drawing/2014/main" id="{44988C47-9FC4-4355-9084-66A01643F71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329805" y="6229350"/>
              <a:ext cx="2515870" cy="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endParaRPr>
            </a:p>
          </p:txBody>
        </p:sp>
        <p:sp>
          <p:nvSpPr>
            <p:cNvPr id="11302" name="Line 26">
              <a:extLst>
                <a:ext uri="{FF2B5EF4-FFF2-40B4-BE49-F238E27FC236}">
                  <a16:creationId xmlns:a16="http://schemas.microsoft.com/office/drawing/2014/main" id="{C4349503-E1DA-4666-89E7-63BDCA0619D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329805" y="5559425"/>
              <a:ext cx="0" cy="942975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endParaRPr>
            </a:p>
          </p:txBody>
        </p:sp>
        <p:sp>
          <p:nvSpPr>
            <p:cNvPr id="11303" name="Line 27">
              <a:extLst>
                <a:ext uri="{FF2B5EF4-FFF2-40B4-BE49-F238E27FC236}">
                  <a16:creationId xmlns:a16="http://schemas.microsoft.com/office/drawing/2014/main" id="{E1CDE444-DF8E-4013-8D7D-F592314C80F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846945" y="5559425"/>
              <a:ext cx="0" cy="942975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endParaRPr>
            </a:p>
          </p:txBody>
        </p:sp>
        <p:sp>
          <p:nvSpPr>
            <p:cNvPr id="11304" name="Line 28">
              <a:extLst>
                <a:ext uri="{FF2B5EF4-FFF2-40B4-BE49-F238E27FC236}">
                  <a16:creationId xmlns:a16="http://schemas.microsoft.com/office/drawing/2014/main" id="{1CB282CD-07FC-4C61-BAAE-043CD1F61EE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329805" y="5559425"/>
              <a:ext cx="2515870" cy="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endParaRPr>
            </a:p>
          </p:txBody>
        </p:sp>
        <p:sp>
          <p:nvSpPr>
            <p:cNvPr id="11305" name="Line 29">
              <a:extLst>
                <a:ext uri="{FF2B5EF4-FFF2-40B4-BE49-F238E27FC236}">
                  <a16:creationId xmlns:a16="http://schemas.microsoft.com/office/drawing/2014/main" id="{0E5CA0C2-BDB9-4A85-91E9-F14963608B2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329805" y="6503670"/>
              <a:ext cx="2515870" cy="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endParaRP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1043305" y="640080"/>
            <a:ext cx="1511935" cy="21526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rPr>
              <a:t>수강신청 사이트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rPr>
              <a:t>(KOSMO)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6739255" y="641985"/>
            <a:ext cx="590550" cy="21526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rPr>
              <a:t>1.0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8194040" y="641985"/>
            <a:ext cx="1652905" cy="21526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rPr>
              <a:t>유세종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8194040" y="862330"/>
            <a:ext cx="1651635" cy="21526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rPr>
              <a:t>2020-04-14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sp>
        <p:nvSpPr>
          <p:cNvPr id="61" name="Text Box 3">
            <a:extLst>
              <a:ext uri="{FF2B5EF4-FFF2-40B4-BE49-F238E27FC236}">
                <a16:creationId xmlns:a16="http://schemas.microsoft.com/office/drawing/2014/main" id="{6D0588B0-553D-47A2-BF61-FDF7EF682B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3305" y="851535"/>
            <a:ext cx="1511935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6000" rIns="36000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pPr marL="0" marR="0" lvl="0" indent="0" algn="ctr" defTabSz="449263" rtl="0" eaLnBrk="1" fontAlgn="base" latinLnBrk="0" hangingPunct="1">
              <a:lnSpc>
                <a:spcPct val="100000"/>
              </a:lnSpc>
              <a:spcBef>
                <a:spcPts val="20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/>
            </a:pP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rPr>
              <a:t>비밀번호 찾기</a:t>
            </a:r>
            <a:endParaRPr kumimoji="0" lang="ko-KR" altLang="ko-KR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519" y="1080135"/>
            <a:ext cx="3997716" cy="327873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6803" y="3068961"/>
            <a:ext cx="4217826" cy="3301594"/>
          </a:xfrm>
          <a:prstGeom prst="rect">
            <a:avLst/>
          </a:prstGeom>
        </p:spPr>
      </p:pic>
      <p:sp>
        <p:nvSpPr>
          <p:cNvPr id="41" name="타원 40"/>
          <p:cNvSpPr/>
          <p:nvPr/>
        </p:nvSpPr>
        <p:spPr bwMode="auto">
          <a:xfrm>
            <a:off x="3665359" y="1550446"/>
            <a:ext cx="166370" cy="161925"/>
          </a:xfrm>
          <a:prstGeom prst="ellipse">
            <a:avLst/>
          </a:prstGeom>
          <a:solidFill>
            <a:srgbClr val="FF0000">
              <a:alpha val="44000"/>
            </a:srgbClr>
          </a:solidFill>
          <a:ln w="9525" cap="flat" cmpd="sng" algn="ctr">
            <a:solidFill>
              <a:schemeClr val="accent1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3" name="타원 42"/>
          <p:cNvSpPr/>
          <p:nvPr/>
        </p:nvSpPr>
        <p:spPr bwMode="auto">
          <a:xfrm>
            <a:off x="6393954" y="4680242"/>
            <a:ext cx="166370" cy="161925"/>
          </a:xfrm>
          <a:prstGeom prst="ellipse">
            <a:avLst/>
          </a:prstGeom>
          <a:solidFill>
            <a:srgbClr val="FF0000">
              <a:alpha val="44000"/>
            </a:srgbClr>
          </a:solidFill>
          <a:ln w="9525" cap="flat" cmpd="sng" algn="ctr">
            <a:solidFill>
              <a:schemeClr val="accent1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r>
              <a:rPr lang="en-US" altLang="ko-KR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9893665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Text Box 1">
            <a:extLst>
              <a:ext uri="{FF2B5EF4-FFF2-40B4-BE49-F238E27FC236}">
                <a16:creationId xmlns:a16="http://schemas.microsoft.com/office/drawing/2014/main" id="{A3ADCBFF-7D42-4637-8DF6-73053A262C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975" y="1588"/>
            <a:ext cx="3457575" cy="346075"/>
          </a:xfrm>
          <a:prstGeom prst="rect">
            <a:avLst/>
          </a:prstGeom>
          <a:noFill/>
          <a:ln>
            <a:noFill/>
          </a:ln>
          <a:effectLst/>
        </p:spPr>
        <p:txBody>
          <a:bodyPr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buSzPct val="100000"/>
              <a:defRPr/>
            </a:pPr>
            <a:r>
              <a:rPr lang="en-US" altLang="ko-KR" sz="160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HY견고딕" panose="02030600000101010101" pitchFamily="18" charset="-127"/>
              </a:rPr>
              <a:t>LMS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297610" y="632582"/>
            <a:ext cx="18002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/>
                </a:solidFill>
              </a:rPr>
              <a:t>수강 상담 이력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09662" y="857712"/>
            <a:ext cx="18002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/>
                </a:solidFill>
              </a:rPr>
              <a:t> 학습지원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8142823" y="642268"/>
            <a:ext cx="1763599" cy="215444"/>
            <a:chOff x="7978130" y="1772816"/>
            <a:chExt cx="1763599" cy="215444"/>
          </a:xfrm>
        </p:grpSpPr>
        <p:sp>
          <p:nvSpPr>
            <p:cNvPr id="7" name="직사각형 6"/>
            <p:cNvSpPr/>
            <p:nvPr/>
          </p:nvSpPr>
          <p:spPr bwMode="auto">
            <a:xfrm>
              <a:off x="8028295" y="1772816"/>
              <a:ext cx="1713434" cy="215444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</a:pPr>
              <a:endParaRPr kumimoji="0" lang="ko-KR" altLang="en-US" sz="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978130" y="1772816"/>
              <a:ext cx="100811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 err="1">
                  <a:solidFill>
                    <a:schemeClr val="tx1"/>
                  </a:solidFill>
                </a:rPr>
                <a:t>임동철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9" name="직사각형 8"/>
          <p:cNvSpPr/>
          <p:nvPr/>
        </p:nvSpPr>
        <p:spPr bwMode="auto">
          <a:xfrm>
            <a:off x="8191822" y="838408"/>
            <a:ext cx="1713434" cy="21544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r>
              <a:rPr kumimoji="0" lang="en-US" altLang="ko-KR" sz="800" i="0" u="none" strike="noStrike" normalizeH="0" baseline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2020-04-14</a:t>
            </a:r>
            <a:endParaRPr kumimoji="0" lang="ko-KR" altLang="en-US" sz="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16" y="1132945"/>
            <a:ext cx="7186042" cy="521002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402066" y="1484784"/>
            <a:ext cx="2376264" cy="1223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solidFill>
                  <a:schemeClr val="tx1"/>
                </a:solidFill>
              </a:rPr>
              <a:t>관리자는 </a:t>
            </a:r>
            <a:r>
              <a:rPr lang="ko-KR" altLang="en-US" sz="1050" dirty="0" err="1">
                <a:solidFill>
                  <a:schemeClr val="tx1"/>
                </a:solidFill>
              </a:rPr>
              <a:t>강의목록을</a:t>
            </a:r>
            <a:r>
              <a:rPr lang="ko-KR" altLang="en-US" sz="1050" dirty="0">
                <a:solidFill>
                  <a:schemeClr val="tx1"/>
                </a:solidFill>
              </a:rPr>
              <a:t> 검색</a:t>
            </a:r>
            <a:r>
              <a:rPr lang="en-US" altLang="ko-KR" sz="1050" dirty="0">
                <a:solidFill>
                  <a:schemeClr val="tx1"/>
                </a:solidFill>
              </a:rPr>
              <a:t>,</a:t>
            </a:r>
            <a:r>
              <a:rPr lang="ko-KR" altLang="en-US" sz="1050" dirty="0">
                <a:solidFill>
                  <a:schemeClr val="tx1"/>
                </a:solidFill>
              </a:rPr>
              <a:t>나타낼 수 있으며</a:t>
            </a:r>
            <a:r>
              <a:rPr lang="en-US" altLang="ko-KR" sz="1050" dirty="0">
                <a:solidFill>
                  <a:schemeClr val="tx1"/>
                </a:solidFill>
              </a:rPr>
              <a:t>, </a:t>
            </a:r>
          </a:p>
          <a:p>
            <a:r>
              <a:rPr lang="ko-KR" altLang="en-US" sz="1050" dirty="0" err="1">
                <a:solidFill>
                  <a:schemeClr val="tx1"/>
                </a:solidFill>
              </a:rPr>
              <a:t>클릭시</a:t>
            </a:r>
            <a:r>
              <a:rPr lang="ko-KR" altLang="en-US" sz="1050" dirty="0">
                <a:solidFill>
                  <a:schemeClr val="tx1"/>
                </a:solidFill>
              </a:rPr>
              <a:t> 강의에 대해 신청한 학생들 정보가 나오며 비고에 상담하기 버튼을 클릭하여</a:t>
            </a:r>
            <a:r>
              <a:rPr lang="en-US" altLang="ko-KR" sz="1050" dirty="0">
                <a:solidFill>
                  <a:schemeClr val="tx1"/>
                </a:solidFill>
              </a:rPr>
              <a:t>, </a:t>
            </a:r>
            <a:r>
              <a:rPr lang="ko-KR" altLang="en-US" sz="1050" dirty="0">
                <a:solidFill>
                  <a:schemeClr val="tx1"/>
                </a:solidFill>
              </a:rPr>
              <a:t>상담을 해줄 수 있으며 상담을 완료하면 빨갛게 상담 완료</a:t>
            </a:r>
            <a:r>
              <a:rPr lang="en-US" altLang="ko-KR" sz="1050" dirty="0">
                <a:solidFill>
                  <a:schemeClr val="tx1"/>
                </a:solidFill>
              </a:rPr>
              <a:t>! </a:t>
            </a:r>
            <a:r>
              <a:rPr lang="ko-KR" altLang="en-US" sz="1050" dirty="0">
                <a:solidFill>
                  <a:schemeClr val="tx1"/>
                </a:solidFill>
              </a:rPr>
              <a:t>라고 바뀌게 됩니다</a:t>
            </a:r>
            <a:r>
              <a:rPr lang="en-US" altLang="ko-KR" sz="1050" dirty="0">
                <a:solidFill>
                  <a:schemeClr val="tx1"/>
                </a:solidFill>
              </a:rPr>
              <a:t>.</a:t>
            </a:r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 bwMode="auto">
          <a:xfrm>
            <a:off x="1053622" y="641374"/>
            <a:ext cx="1506085" cy="215444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ko-KR" altLang="en-US" sz="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009662" y="637318"/>
            <a:ext cx="18002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/>
                </a:solidFill>
              </a:rPr>
              <a:t>수강신청사이트</a:t>
            </a:r>
          </a:p>
        </p:txBody>
      </p:sp>
    </p:spTree>
    <p:extLst>
      <p:ext uri="{BB962C8B-B14F-4D97-AF65-F5344CB8AC3E}">
        <p14:creationId xmlns:p14="http://schemas.microsoft.com/office/powerpoint/2010/main" val="125014259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Text Box 1">
            <a:extLst>
              <a:ext uri="{FF2B5EF4-FFF2-40B4-BE49-F238E27FC236}">
                <a16:creationId xmlns:a16="http://schemas.microsoft.com/office/drawing/2014/main" id="{A3ADCBFF-7D42-4637-8DF6-73053A262C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975" y="1588"/>
            <a:ext cx="3457575" cy="346075"/>
          </a:xfrm>
          <a:prstGeom prst="rect">
            <a:avLst/>
          </a:prstGeom>
          <a:noFill/>
          <a:ln>
            <a:noFill/>
          </a:ln>
          <a:effectLst/>
        </p:spPr>
        <p:txBody>
          <a:bodyPr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buSzPct val="100000"/>
              <a:defRPr/>
            </a:pPr>
            <a:r>
              <a:rPr lang="en-US" altLang="ko-KR" sz="160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HY견고딕" panose="02030600000101010101" pitchFamily="18" charset="-127"/>
              </a:rPr>
              <a:t>LMS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297610" y="632582"/>
            <a:ext cx="18002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/>
                </a:solidFill>
              </a:rPr>
              <a:t>수강 상담 이력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09662" y="857712"/>
            <a:ext cx="18002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/>
                </a:solidFill>
              </a:rPr>
              <a:t> 학습지원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8142823" y="642268"/>
            <a:ext cx="1763599" cy="215444"/>
            <a:chOff x="7978130" y="1772816"/>
            <a:chExt cx="1763599" cy="215444"/>
          </a:xfrm>
        </p:grpSpPr>
        <p:sp>
          <p:nvSpPr>
            <p:cNvPr id="7" name="직사각형 6"/>
            <p:cNvSpPr/>
            <p:nvPr/>
          </p:nvSpPr>
          <p:spPr bwMode="auto">
            <a:xfrm>
              <a:off x="8028295" y="1772816"/>
              <a:ext cx="1713434" cy="215444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</a:pPr>
              <a:endParaRPr kumimoji="0" lang="ko-KR" altLang="en-US" sz="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978130" y="1772816"/>
              <a:ext cx="100811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 err="1">
                  <a:solidFill>
                    <a:schemeClr val="tx1"/>
                  </a:solidFill>
                </a:rPr>
                <a:t>임동철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9" name="직사각형 8"/>
          <p:cNvSpPr/>
          <p:nvPr/>
        </p:nvSpPr>
        <p:spPr bwMode="auto">
          <a:xfrm>
            <a:off x="8191822" y="838408"/>
            <a:ext cx="1713434" cy="21544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r>
              <a:rPr kumimoji="0" lang="en-US" altLang="ko-KR" sz="800" i="0" u="none" strike="noStrike" normalizeH="0" baseline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2020-04-14</a:t>
            </a:r>
            <a:endParaRPr kumimoji="0" lang="ko-KR" altLang="en-US" sz="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258" y="1132946"/>
            <a:ext cx="7108357" cy="524838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402066" y="1484784"/>
            <a:ext cx="223224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chemeClr val="tx1"/>
                </a:solidFill>
              </a:rPr>
              <a:t>상담하기 버튼을 </a:t>
            </a:r>
            <a:r>
              <a:rPr lang="ko-KR" altLang="en-US" sz="1000" dirty="0" err="1">
                <a:solidFill>
                  <a:schemeClr val="tx1"/>
                </a:solidFill>
              </a:rPr>
              <a:t>누를시</a:t>
            </a:r>
            <a:r>
              <a:rPr lang="en-US" altLang="ko-KR" sz="1000" dirty="0">
                <a:solidFill>
                  <a:schemeClr val="tx1"/>
                </a:solidFill>
              </a:rPr>
              <a:t>, </a:t>
            </a:r>
            <a:r>
              <a:rPr lang="ko-KR" altLang="en-US" sz="1000" dirty="0">
                <a:solidFill>
                  <a:schemeClr val="tx1"/>
                </a:solidFill>
              </a:rPr>
              <a:t>상담내용을 저장 하는 공간이 나오며</a:t>
            </a:r>
            <a:r>
              <a:rPr lang="en-US" altLang="ko-KR" sz="1000" dirty="0">
                <a:solidFill>
                  <a:schemeClr val="tx1"/>
                </a:solidFill>
              </a:rPr>
              <a:t>, </a:t>
            </a:r>
            <a:r>
              <a:rPr lang="ko-KR" altLang="en-US" sz="1000" dirty="0">
                <a:solidFill>
                  <a:schemeClr val="tx1"/>
                </a:solidFill>
              </a:rPr>
              <a:t>저장을 통해 강사가 접근 할 수 있게 되며</a:t>
            </a:r>
            <a:r>
              <a:rPr lang="en-US" altLang="ko-KR" sz="1000" dirty="0">
                <a:solidFill>
                  <a:schemeClr val="tx1"/>
                </a:solidFill>
              </a:rPr>
              <a:t>, </a:t>
            </a:r>
          </a:p>
          <a:p>
            <a:r>
              <a:rPr lang="en-US" altLang="ko-KR" sz="1000" dirty="0">
                <a:solidFill>
                  <a:schemeClr val="tx1"/>
                </a:solidFill>
              </a:rPr>
              <a:t>＇</a:t>
            </a:r>
            <a:r>
              <a:rPr lang="ko-KR" altLang="en-US" sz="1000" dirty="0">
                <a:solidFill>
                  <a:schemeClr val="tx1"/>
                </a:solidFill>
              </a:rPr>
              <a:t>상담 완료</a:t>
            </a:r>
            <a:r>
              <a:rPr lang="en-US" altLang="ko-KR" sz="1000" dirty="0">
                <a:solidFill>
                  <a:schemeClr val="tx1"/>
                </a:solidFill>
              </a:rPr>
              <a:t>!’ </a:t>
            </a:r>
            <a:r>
              <a:rPr lang="ko-KR" altLang="en-US" sz="1000" dirty="0">
                <a:solidFill>
                  <a:schemeClr val="tx1"/>
                </a:solidFill>
              </a:rPr>
              <a:t>라는 </a:t>
            </a:r>
            <a:r>
              <a:rPr lang="ko-KR" altLang="en-US" sz="1000" dirty="0" err="1">
                <a:solidFill>
                  <a:schemeClr val="tx1"/>
                </a:solidFill>
              </a:rPr>
              <a:t>빨간글씨를</a:t>
            </a:r>
            <a:r>
              <a:rPr lang="ko-KR" altLang="en-US" sz="1000" dirty="0">
                <a:solidFill>
                  <a:schemeClr val="tx1"/>
                </a:solidFill>
              </a:rPr>
              <a:t> 누르게 되면</a:t>
            </a:r>
            <a:r>
              <a:rPr lang="en-US" altLang="ko-KR" sz="1000" dirty="0">
                <a:solidFill>
                  <a:schemeClr val="tx1"/>
                </a:solidFill>
              </a:rPr>
              <a:t>, </a:t>
            </a:r>
            <a:r>
              <a:rPr lang="ko-KR" altLang="en-US" sz="1000" dirty="0">
                <a:solidFill>
                  <a:schemeClr val="tx1"/>
                </a:solidFill>
              </a:rPr>
              <a:t>확인여부를 통해 강사가 상담을 봤는지 </a:t>
            </a:r>
            <a:r>
              <a:rPr lang="ko-KR" altLang="en-US" sz="1000" dirty="0" err="1">
                <a:solidFill>
                  <a:schemeClr val="tx1"/>
                </a:solidFill>
              </a:rPr>
              <a:t>안봤는지</a:t>
            </a:r>
            <a:r>
              <a:rPr lang="ko-KR" altLang="en-US" sz="1000" dirty="0">
                <a:solidFill>
                  <a:schemeClr val="tx1"/>
                </a:solidFill>
              </a:rPr>
              <a:t> 확인 할 수 있다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  <a:r>
              <a:rPr lang="ko-KR" altLang="en-US" sz="1000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12" name="직사각형 11"/>
          <p:cNvSpPr/>
          <p:nvPr/>
        </p:nvSpPr>
        <p:spPr bwMode="auto">
          <a:xfrm>
            <a:off x="1053622" y="641374"/>
            <a:ext cx="1506085" cy="215444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ko-KR" altLang="en-US" sz="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009662" y="637318"/>
            <a:ext cx="18002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/>
                </a:solidFill>
              </a:rPr>
              <a:t>수강신청사이트</a:t>
            </a:r>
          </a:p>
        </p:txBody>
      </p:sp>
    </p:spTree>
    <p:extLst>
      <p:ext uri="{BB962C8B-B14F-4D97-AF65-F5344CB8AC3E}">
        <p14:creationId xmlns:p14="http://schemas.microsoft.com/office/powerpoint/2010/main" val="215923910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Text Box 1">
            <a:extLst>
              <a:ext uri="{FF2B5EF4-FFF2-40B4-BE49-F238E27FC236}">
                <a16:creationId xmlns:a16="http://schemas.microsoft.com/office/drawing/2014/main" id="{A3ADCBFF-7D42-4637-8DF6-73053A262C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975" y="1588"/>
            <a:ext cx="3457575" cy="346075"/>
          </a:xfrm>
          <a:prstGeom prst="rect">
            <a:avLst/>
          </a:prstGeom>
          <a:noFill/>
          <a:ln>
            <a:noFill/>
          </a:ln>
          <a:effectLst/>
        </p:spPr>
        <p:txBody>
          <a:bodyPr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buSzPct val="100000"/>
              <a:defRPr/>
            </a:pPr>
            <a:r>
              <a:rPr lang="en-US" altLang="ko-KR" sz="160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HY견고딕" panose="02030600000101010101" pitchFamily="18" charset="-127"/>
              </a:rPr>
              <a:t>LMS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297610" y="632582"/>
            <a:ext cx="18002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/>
                </a:solidFill>
              </a:rPr>
              <a:t>강의 관리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09662" y="857712"/>
            <a:ext cx="18002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/>
                </a:solidFill>
              </a:rPr>
              <a:t> 학습지원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8142823" y="642268"/>
            <a:ext cx="1763599" cy="215444"/>
            <a:chOff x="7978130" y="1772816"/>
            <a:chExt cx="1763599" cy="215444"/>
          </a:xfrm>
        </p:grpSpPr>
        <p:sp>
          <p:nvSpPr>
            <p:cNvPr id="7" name="직사각형 6"/>
            <p:cNvSpPr/>
            <p:nvPr/>
          </p:nvSpPr>
          <p:spPr bwMode="auto">
            <a:xfrm>
              <a:off x="8028295" y="1772816"/>
              <a:ext cx="1713434" cy="215444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</a:pPr>
              <a:endParaRPr kumimoji="0" lang="ko-KR" altLang="en-US" sz="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978130" y="1772816"/>
              <a:ext cx="100811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 err="1">
                  <a:solidFill>
                    <a:schemeClr val="tx1"/>
                  </a:solidFill>
                </a:rPr>
                <a:t>임동철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9" name="직사각형 8"/>
          <p:cNvSpPr/>
          <p:nvPr/>
        </p:nvSpPr>
        <p:spPr bwMode="auto">
          <a:xfrm>
            <a:off x="8191822" y="838408"/>
            <a:ext cx="1713434" cy="21544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r>
              <a:rPr kumimoji="0" lang="en-US" altLang="ko-KR" sz="800" i="0" u="none" strike="noStrike" normalizeH="0" baseline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2020-04-14</a:t>
            </a:r>
            <a:endParaRPr kumimoji="0" lang="ko-KR" altLang="en-US" sz="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16" y="1249992"/>
            <a:ext cx="7114034" cy="517319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474074" y="1484784"/>
            <a:ext cx="19442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chemeClr val="tx1"/>
                </a:solidFill>
              </a:rPr>
              <a:t>관리자는 </a:t>
            </a:r>
            <a:r>
              <a:rPr lang="ko-KR" altLang="en-US" sz="1000" dirty="0" err="1">
                <a:solidFill>
                  <a:schemeClr val="tx1"/>
                </a:solidFill>
              </a:rPr>
              <a:t>강의목록을</a:t>
            </a:r>
            <a:r>
              <a:rPr lang="ko-KR" altLang="en-US" sz="1000" dirty="0">
                <a:solidFill>
                  <a:schemeClr val="tx1"/>
                </a:solidFill>
              </a:rPr>
              <a:t> 수정</a:t>
            </a:r>
            <a:r>
              <a:rPr lang="en-US" altLang="ko-KR" sz="1000" dirty="0">
                <a:solidFill>
                  <a:schemeClr val="tx1"/>
                </a:solidFill>
              </a:rPr>
              <a:t>,</a:t>
            </a:r>
            <a:r>
              <a:rPr lang="ko-KR" altLang="en-US" sz="1000" dirty="0">
                <a:solidFill>
                  <a:schemeClr val="tx1"/>
                </a:solidFill>
              </a:rPr>
              <a:t>삭제</a:t>
            </a:r>
            <a:r>
              <a:rPr lang="en-US" altLang="ko-KR" sz="1000" dirty="0">
                <a:solidFill>
                  <a:schemeClr val="tx1"/>
                </a:solidFill>
              </a:rPr>
              <a:t>,</a:t>
            </a:r>
            <a:r>
              <a:rPr lang="ko-KR" altLang="en-US" sz="1000" dirty="0">
                <a:solidFill>
                  <a:schemeClr val="tx1"/>
                </a:solidFill>
              </a:rPr>
              <a:t>추가 할 수 있으며</a:t>
            </a:r>
            <a:r>
              <a:rPr lang="en-US" altLang="ko-KR" sz="1000" dirty="0">
                <a:solidFill>
                  <a:schemeClr val="tx1"/>
                </a:solidFill>
              </a:rPr>
              <a:t>,</a:t>
            </a:r>
          </a:p>
          <a:p>
            <a:r>
              <a:rPr lang="ko-KR" altLang="en-US" sz="1000" dirty="0">
                <a:solidFill>
                  <a:schemeClr val="tx1"/>
                </a:solidFill>
              </a:rPr>
              <a:t>강의 등록 버튼을 통해 강의를 생성 할 수 있습니다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 bwMode="auto">
          <a:xfrm>
            <a:off x="1053622" y="641374"/>
            <a:ext cx="1506085" cy="215444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ko-KR" altLang="en-US" sz="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009662" y="637318"/>
            <a:ext cx="18002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/>
                </a:solidFill>
              </a:rPr>
              <a:t>수강신청사이트</a:t>
            </a:r>
          </a:p>
        </p:txBody>
      </p:sp>
    </p:spTree>
    <p:extLst>
      <p:ext uri="{BB962C8B-B14F-4D97-AF65-F5344CB8AC3E}">
        <p14:creationId xmlns:p14="http://schemas.microsoft.com/office/powerpoint/2010/main" val="386237904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Text Box 1">
            <a:extLst>
              <a:ext uri="{FF2B5EF4-FFF2-40B4-BE49-F238E27FC236}">
                <a16:creationId xmlns:a16="http://schemas.microsoft.com/office/drawing/2014/main" id="{A3ADCBFF-7D42-4637-8DF6-73053A262C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975" y="1588"/>
            <a:ext cx="3457575" cy="346075"/>
          </a:xfrm>
          <a:prstGeom prst="rect">
            <a:avLst/>
          </a:prstGeom>
          <a:noFill/>
          <a:ln>
            <a:noFill/>
          </a:ln>
          <a:effectLst/>
        </p:spPr>
        <p:txBody>
          <a:bodyPr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buSzPct val="100000"/>
              <a:defRPr/>
            </a:pPr>
            <a:r>
              <a:rPr lang="en-US" altLang="ko-KR" sz="160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HY견고딕" panose="02030600000101010101" pitchFamily="18" charset="-127"/>
              </a:rPr>
              <a:t>LMS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297610" y="632582"/>
            <a:ext cx="18002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/>
                </a:solidFill>
              </a:rPr>
              <a:t>강의 관리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09662" y="857712"/>
            <a:ext cx="18002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/>
                </a:solidFill>
              </a:rPr>
              <a:t> 학습지원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8142823" y="642268"/>
            <a:ext cx="1763599" cy="215444"/>
            <a:chOff x="7978130" y="1772816"/>
            <a:chExt cx="1763599" cy="215444"/>
          </a:xfrm>
        </p:grpSpPr>
        <p:sp>
          <p:nvSpPr>
            <p:cNvPr id="7" name="직사각형 6"/>
            <p:cNvSpPr/>
            <p:nvPr/>
          </p:nvSpPr>
          <p:spPr bwMode="auto">
            <a:xfrm>
              <a:off x="8028295" y="1772816"/>
              <a:ext cx="1713434" cy="215444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</a:pPr>
              <a:endParaRPr kumimoji="0" lang="ko-KR" altLang="en-US" sz="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978130" y="1772816"/>
              <a:ext cx="100811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 err="1">
                  <a:solidFill>
                    <a:schemeClr val="tx1"/>
                  </a:solidFill>
                </a:rPr>
                <a:t>임동철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9" name="직사각형 8"/>
          <p:cNvSpPr/>
          <p:nvPr/>
        </p:nvSpPr>
        <p:spPr bwMode="auto">
          <a:xfrm>
            <a:off x="8191822" y="838408"/>
            <a:ext cx="1713434" cy="21544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r>
              <a:rPr kumimoji="0" lang="en-US" altLang="ko-KR" sz="800" i="0" u="none" strike="noStrike" normalizeH="0" baseline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2020-04-14</a:t>
            </a:r>
            <a:endParaRPr kumimoji="0" lang="ko-KR" altLang="en-US" sz="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3" y="1132945"/>
            <a:ext cx="7114034" cy="530437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474074" y="1484784"/>
            <a:ext cx="223224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chemeClr val="tx1"/>
                </a:solidFill>
              </a:rPr>
              <a:t>강의 등록을 눌러 </a:t>
            </a:r>
            <a:r>
              <a:rPr lang="ko-KR" altLang="en-US" sz="1000" dirty="0" err="1">
                <a:solidFill>
                  <a:schemeClr val="tx1"/>
                </a:solidFill>
              </a:rPr>
              <a:t>모달을</a:t>
            </a:r>
            <a:r>
              <a:rPr lang="ko-KR" altLang="en-US" sz="1000" dirty="0">
                <a:solidFill>
                  <a:schemeClr val="tx1"/>
                </a:solidFill>
              </a:rPr>
              <a:t> 통해</a:t>
            </a:r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ko-KR" altLang="en-US" sz="1000" dirty="0">
                <a:solidFill>
                  <a:schemeClr val="tx1"/>
                </a:solidFill>
              </a:rPr>
              <a:t>강의 등록이 가능합니다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</a:p>
          <a:p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 bwMode="auto">
          <a:xfrm>
            <a:off x="1053622" y="641374"/>
            <a:ext cx="1506085" cy="215444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ko-KR" altLang="en-US" sz="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09662" y="637318"/>
            <a:ext cx="18002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/>
                </a:solidFill>
              </a:rPr>
              <a:t>수강신청사이트</a:t>
            </a:r>
          </a:p>
        </p:txBody>
      </p:sp>
    </p:spTree>
    <p:extLst>
      <p:ext uri="{BB962C8B-B14F-4D97-AF65-F5344CB8AC3E}">
        <p14:creationId xmlns:p14="http://schemas.microsoft.com/office/powerpoint/2010/main" val="236544930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Text Box 1">
            <a:extLst>
              <a:ext uri="{FF2B5EF4-FFF2-40B4-BE49-F238E27FC236}">
                <a16:creationId xmlns:a16="http://schemas.microsoft.com/office/drawing/2014/main" id="{A3ADCBFF-7D42-4637-8DF6-73053A262C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975" y="1588"/>
            <a:ext cx="3457575" cy="346075"/>
          </a:xfrm>
          <a:prstGeom prst="rect">
            <a:avLst/>
          </a:prstGeom>
          <a:noFill/>
          <a:ln>
            <a:noFill/>
          </a:ln>
          <a:effectLst/>
        </p:spPr>
        <p:txBody>
          <a:bodyPr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buSzPct val="100000"/>
              <a:defRPr/>
            </a:pPr>
            <a:r>
              <a:rPr lang="en-US" altLang="ko-KR" sz="160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HY견고딕" panose="02030600000101010101" pitchFamily="18" charset="-127"/>
              </a:rPr>
              <a:t>LMS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297610" y="632582"/>
            <a:ext cx="18002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/>
                </a:solidFill>
              </a:rPr>
              <a:t>강의 관리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09662" y="857712"/>
            <a:ext cx="18002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/>
                </a:solidFill>
              </a:rPr>
              <a:t> 학습지원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8142823" y="642268"/>
            <a:ext cx="1763599" cy="215444"/>
            <a:chOff x="7978130" y="1772816"/>
            <a:chExt cx="1763599" cy="215444"/>
          </a:xfrm>
        </p:grpSpPr>
        <p:sp>
          <p:nvSpPr>
            <p:cNvPr id="7" name="직사각형 6"/>
            <p:cNvSpPr/>
            <p:nvPr/>
          </p:nvSpPr>
          <p:spPr bwMode="auto">
            <a:xfrm>
              <a:off x="8028295" y="1772816"/>
              <a:ext cx="1713434" cy="215444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</a:pPr>
              <a:endParaRPr kumimoji="0" lang="ko-KR" altLang="en-US" sz="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978130" y="1772816"/>
              <a:ext cx="100811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 err="1">
                  <a:solidFill>
                    <a:schemeClr val="tx1"/>
                  </a:solidFill>
                </a:rPr>
                <a:t>임동철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9" name="직사각형 8"/>
          <p:cNvSpPr/>
          <p:nvPr/>
        </p:nvSpPr>
        <p:spPr bwMode="auto">
          <a:xfrm>
            <a:off x="8191822" y="838408"/>
            <a:ext cx="1713434" cy="21544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r>
              <a:rPr kumimoji="0" lang="en-US" altLang="ko-KR" sz="800" i="0" u="none" strike="noStrike" normalizeH="0" baseline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2020-04-14</a:t>
            </a:r>
            <a:endParaRPr kumimoji="0" lang="ko-KR" altLang="en-US" sz="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16" y="1137618"/>
            <a:ext cx="7114034" cy="528711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402066" y="1484784"/>
            <a:ext cx="237626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chemeClr val="tx1"/>
                </a:solidFill>
              </a:rPr>
              <a:t>강의 목록에 </a:t>
            </a:r>
            <a:r>
              <a:rPr lang="ko-KR" altLang="en-US" sz="1000" dirty="0" err="1">
                <a:solidFill>
                  <a:schemeClr val="tx1"/>
                </a:solidFill>
              </a:rPr>
              <a:t>강의이름을</a:t>
            </a:r>
            <a:r>
              <a:rPr lang="ko-KR" altLang="en-US" sz="1000" dirty="0">
                <a:solidFill>
                  <a:schemeClr val="tx1"/>
                </a:solidFill>
              </a:rPr>
              <a:t> </a:t>
            </a:r>
            <a:r>
              <a:rPr lang="ko-KR" altLang="en-US" sz="1000" dirty="0" err="1">
                <a:solidFill>
                  <a:schemeClr val="tx1"/>
                </a:solidFill>
              </a:rPr>
              <a:t>누를시</a:t>
            </a:r>
            <a:r>
              <a:rPr lang="en-US" altLang="ko-KR" sz="1000" dirty="0">
                <a:solidFill>
                  <a:schemeClr val="tx1"/>
                </a:solidFill>
              </a:rPr>
              <a:t>,</a:t>
            </a:r>
          </a:p>
          <a:p>
            <a:r>
              <a:rPr lang="ko-KR" altLang="en-US" sz="1000" dirty="0" err="1">
                <a:solidFill>
                  <a:schemeClr val="tx1"/>
                </a:solidFill>
              </a:rPr>
              <a:t>모달이</a:t>
            </a:r>
            <a:r>
              <a:rPr lang="ko-KR" altLang="en-US" sz="1000" dirty="0">
                <a:solidFill>
                  <a:schemeClr val="tx1"/>
                </a:solidFill>
              </a:rPr>
              <a:t> 생성되고 거기에는 강의에 대한 정보가 </a:t>
            </a:r>
            <a:r>
              <a:rPr lang="ko-KR" altLang="en-US" sz="1000" dirty="0" err="1">
                <a:solidFill>
                  <a:schemeClr val="tx1"/>
                </a:solidFill>
              </a:rPr>
              <a:t>저장되어있습니다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</a:p>
          <a:p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ko-KR" altLang="en-US" sz="1000" dirty="0">
                <a:solidFill>
                  <a:schemeClr val="tx1"/>
                </a:solidFill>
              </a:rPr>
              <a:t>저장된 정보를 바꿀 수 있으며</a:t>
            </a:r>
            <a:r>
              <a:rPr lang="en-US" altLang="ko-KR" sz="1000" dirty="0">
                <a:solidFill>
                  <a:schemeClr val="tx1"/>
                </a:solidFill>
              </a:rPr>
              <a:t>,</a:t>
            </a:r>
          </a:p>
          <a:p>
            <a:r>
              <a:rPr lang="ko-KR" altLang="en-US" sz="1000" dirty="0">
                <a:solidFill>
                  <a:schemeClr val="tx1"/>
                </a:solidFill>
              </a:rPr>
              <a:t>삭제도 가능합니다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 bwMode="auto">
          <a:xfrm>
            <a:off x="1053622" y="641374"/>
            <a:ext cx="1506085" cy="215444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ko-KR" altLang="en-US" sz="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009662" y="637318"/>
            <a:ext cx="18002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/>
                </a:solidFill>
              </a:rPr>
              <a:t>수강신청사이트</a:t>
            </a:r>
          </a:p>
        </p:txBody>
      </p:sp>
    </p:spTree>
    <p:extLst>
      <p:ext uri="{BB962C8B-B14F-4D97-AF65-F5344CB8AC3E}">
        <p14:creationId xmlns:p14="http://schemas.microsoft.com/office/powerpoint/2010/main" val="155277054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Text Box 1">
            <a:extLst>
              <a:ext uri="{FF2B5EF4-FFF2-40B4-BE49-F238E27FC236}">
                <a16:creationId xmlns:a16="http://schemas.microsoft.com/office/drawing/2014/main" id="{A3ADCBFF-7D42-4637-8DF6-73053A262C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975" y="1905"/>
            <a:ext cx="3457575" cy="346075"/>
          </a:xfrm>
          <a:prstGeom prst="rect">
            <a:avLst/>
          </a:prstGeom>
          <a:noFill/>
          <a:ln>
            <a:noFill/>
          </a:ln>
          <a:effectLst/>
        </p:spPr>
        <p:txBody>
          <a:bodyPr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marL="0" marR="0" lvl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HY견고딕" panose="02030600000101010101" pitchFamily="18" charset="-127"/>
                <a:ea typeface="맑은 고딕" panose="020B0503020000020004" pitchFamily="50" charset="-127"/>
              </a:rPr>
              <a:t>LMS</a:t>
            </a:r>
          </a:p>
        </p:txBody>
      </p:sp>
      <p:sp>
        <p:nvSpPr>
          <p:cNvPr id="11271" name="Text Box 16">
            <a:extLst>
              <a:ext uri="{FF2B5EF4-FFF2-40B4-BE49-F238E27FC236}">
                <a16:creationId xmlns:a16="http://schemas.microsoft.com/office/drawing/2014/main" id="{C7036C99-7483-47E5-8923-F56A86471E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39255" y="857250"/>
            <a:ext cx="857250" cy="2146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6000" tIns="46800" rIns="36000" bIns="46800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pPr marL="0" marR="0" lvl="0" indent="0" algn="r" defTabSz="449263" rtl="0" eaLnBrk="1" fontAlgn="base" latinLnBrk="0" hangingPunct="1">
              <a:lnSpc>
                <a:spcPct val="100000"/>
              </a:lnSpc>
              <a:spcBef>
                <a:spcPts val="20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ko-KR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rPr>
              <a:t>1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D599CA4F-02D0-4EED-9C3E-B1F5FCE55B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37285" y="1340485"/>
            <a:ext cx="7431405" cy="2387600"/>
          </a:xfrm>
        </p:spPr>
        <p:txBody>
          <a:bodyPr/>
          <a:lstStyle/>
          <a:p>
            <a:r>
              <a:rPr lang="ko-KR" altLang="en-US" dirty="0"/>
              <a:t>관리자</a:t>
            </a:r>
            <a:br>
              <a:rPr lang="en-US" altLang="ko-KR" dirty="0"/>
            </a:br>
            <a:br>
              <a:rPr lang="en-US" altLang="ko-KR" dirty="0"/>
            </a:br>
            <a:r>
              <a:rPr lang="ko-KR" altLang="en-US" dirty="0"/>
              <a:t>학습관리</a:t>
            </a:r>
          </a:p>
        </p:txBody>
      </p:sp>
    </p:spTree>
    <p:extLst>
      <p:ext uri="{BB962C8B-B14F-4D97-AF65-F5344CB8AC3E}">
        <p14:creationId xmlns:p14="http://schemas.microsoft.com/office/powerpoint/2010/main" val="183960584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텍스트 상자 7169"/>
          <p:cNvSpPr txBox="1">
            <a:spLocks/>
          </p:cNvSpPr>
          <p:nvPr/>
        </p:nvSpPr>
        <p:spPr bwMode="auto">
          <a:xfrm>
            <a:off x="180975" y="1905"/>
            <a:ext cx="3458210" cy="34671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ctr">
            <a:noAutofit/>
          </a:bodyPr>
          <a:lstStyle>
            <a:lvl1pPr marL="0" indent="0" defTabSz="508000">
              <a:buFontTx/>
              <a:buNone/>
              <a:defRPr lang="en-GB" altLang="en-US" sz="800">
                <a:solidFill>
                  <a:schemeClr val="bg1"/>
                </a:solidFill>
                <a:latin typeface="맑은 고딕" charset="0"/>
                <a:ea typeface="맑은 고딕" charset="0"/>
              </a:defRPr>
            </a:lvl1pPr>
            <a:lvl2pPr marL="0" indent="0" defTabSz="508000">
              <a:buFontTx/>
              <a:buNone/>
              <a:defRPr lang="en-GB" altLang="en-US" sz="800">
                <a:solidFill>
                  <a:schemeClr val="bg1"/>
                </a:solidFill>
                <a:latin typeface="맑은 고딕" charset="0"/>
                <a:ea typeface="맑은 고딕" charset="0"/>
              </a:defRPr>
            </a:lvl2pPr>
            <a:lvl3pPr marL="0" indent="0" defTabSz="508000">
              <a:buFontTx/>
              <a:buNone/>
              <a:defRPr lang="en-GB" altLang="en-US" sz="800">
                <a:solidFill>
                  <a:schemeClr val="bg1"/>
                </a:solidFill>
                <a:latin typeface="맑은 고딕" charset="0"/>
                <a:ea typeface="맑은 고딕" charset="0"/>
              </a:defRPr>
            </a:lvl3pPr>
            <a:lvl4pPr marL="0" indent="0" defTabSz="508000">
              <a:buFontTx/>
              <a:buNone/>
              <a:defRPr lang="en-GB" altLang="en-US" sz="800">
                <a:solidFill>
                  <a:schemeClr val="bg1"/>
                </a:solidFill>
                <a:latin typeface="맑은 고딕" charset="0"/>
                <a:ea typeface="맑은 고딕" charset="0"/>
              </a:defRPr>
            </a:lvl4pPr>
            <a:lvl5pPr marL="0" indent="0" defTabSz="508000">
              <a:buFontTx/>
              <a:buNone/>
              <a:defRPr lang="en-GB" altLang="en-US" sz="800">
                <a:solidFill>
                  <a:schemeClr val="bg1"/>
                </a:solidFill>
                <a:latin typeface="맑은 고딕" charset="0"/>
                <a:ea typeface="맑은 고딕" charset="0"/>
              </a:defRPr>
            </a:lvl5pPr>
            <a:lvl6pPr marL="2514600" indent="-228600" defTabSz="449580"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  <a:defRPr lang="en-GB" altLang="en-US" sz="800">
                <a:solidFill>
                  <a:schemeClr val="bg1"/>
                </a:solidFill>
                <a:latin typeface="맑은 고딕" charset="0"/>
                <a:ea typeface="맑은 고딕" charset="0"/>
              </a:defRPr>
            </a:lvl6pPr>
            <a:lvl7pPr marL="2971800" indent="-228600" defTabSz="449580"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  <a:defRPr lang="en-GB" altLang="en-US" sz="800">
                <a:solidFill>
                  <a:schemeClr val="bg1"/>
                </a:solidFill>
                <a:latin typeface="맑은 고딕" charset="0"/>
                <a:ea typeface="맑은 고딕" charset="0"/>
              </a:defRPr>
            </a:lvl7pPr>
            <a:lvl8pPr marL="3429000" indent="-228600" defTabSz="449580"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  <a:defRPr lang="en-GB" altLang="en-US" sz="800">
                <a:solidFill>
                  <a:schemeClr val="bg1"/>
                </a:solidFill>
                <a:latin typeface="맑은 고딕" charset="0"/>
                <a:ea typeface="맑은 고딕" charset="0"/>
              </a:defRPr>
            </a:lvl8pPr>
            <a:lvl9pPr marL="3886200" indent="-228600" defTabSz="449580"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  <a:defRPr lang="en-GB" altLang="en-US" sz="800">
                <a:solidFill>
                  <a:schemeClr val="bg1"/>
                </a:solidFill>
                <a:latin typeface="맑은 고딕" charset="0"/>
                <a:ea typeface="맑은 고딕" charset="0"/>
              </a:defRPr>
            </a:lvl9pPr>
          </a:lstStyle>
          <a:p>
            <a:pPr marL="0" marR="0" lvl="0" indent="0" algn="l" defTabSz="5080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Y견고딕" charset="0"/>
                <a:ea typeface="HY견고딕" charset="0"/>
              </a:rPr>
              <a:t>LMS</a:t>
            </a:r>
            <a:endParaRPr kumimoji="0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Y견고딕" charset="0"/>
              <a:ea typeface="HY견고딕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298" y="620688"/>
            <a:ext cx="9053105" cy="6183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08065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Text Box 1">
            <a:extLst>
              <a:ext uri="{FF2B5EF4-FFF2-40B4-BE49-F238E27FC236}">
                <a16:creationId xmlns:a16="http://schemas.microsoft.com/office/drawing/2014/main" id="{A3ADCBFF-7D42-4637-8DF6-73053A262C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975" y="1905"/>
            <a:ext cx="3457575" cy="346075"/>
          </a:xfrm>
          <a:prstGeom prst="rect">
            <a:avLst/>
          </a:prstGeom>
          <a:noFill/>
          <a:ln>
            <a:noFill/>
          </a:ln>
          <a:effectLst/>
        </p:spPr>
        <p:txBody>
          <a:bodyPr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marL="0" marR="0" lvl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HY견고딕" panose="02030600000101010101" pitchFamily="18" charset="-127"/>
                <a:ea typeface="맑은 고딕" panose="020B0503020000020004" pitchFamily="50" charset="-127"/>
              </a:rPr>
              <a:t>LMS</a:t>
            </a:r>
          </a:p>
        </p:txBody>
      </p:sp>
      <p:sp>
        <p:nvSpPr>
          <p:cNvPr id="11271" name="Text Box 16">
            <a:extLst>
              <a:ext uri="{FF2B5EF4-FFF2-40B4-BE49-F238E27FC236}">
                <a16:creationId xmlns:a16="http://schemas.microsoft.com/office/drawing/2014/main" id="{C7036C99-7483-47E5-8923-F56A86471E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39255" y="857250"/>
            <a:ext cx="857250" cy="2146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6000" tIns="46800" rIns="36000" bIns="46800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pPr marL="0" marR="0" lvl="0" indent="0" algn="r" defTabSz="449263" rtl="0" eaLnBrk="1" fontAlgn="base" latinLnBrk="0" hangingPunct="1">
              <a:lnSpc>
                <a:spcPct val="100000"/>
              </a:lnSpc>
              <a:spcBef>
                <a:spcPts val="20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ko-KR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rPr>
              <a:t>1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D599CA4F-02D0-4EED-9C3E-B1F5FCE55B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37285" y="1340485"/>
            <a:ext cx="7431405" cy="2387600"/>
          </a:xfrm>
        </p:spPr>
        <p:txBody>
          <a:bodyPr/>
          <a:lstStyle/>
          <a:p>
            <a:r>
              <a:rPr lang="ko-KR" altLang="en-US" dirty="0"/>
              <a:t>관리자</a:t>
            </a:r>
            <a:br>
              <a:rPr lang="en-US" altLang="ko-KR" dirty="0"/>
            </a:br>
            <a:br>
              <a:rPr lang="en-US" altLang="ko-KR" dirty="0"/>
            </a:br>
            <a:r>
              <a:rPr lang="ko-KR" altLang="en-US" dirty="0"/>
              <a:t>인원관리</a:t>
            </a:r>
          </a:p>
        </p:txBody>
      </p:sp>
    </p:spTree>
    <p:extLst>
      <p:ext uri="{BB962C8B-B14F-4D97-AF65-F5344CB8AC3E}">
        <p14:creationId xmlns:p14="http://schemas.microsoft.com/office/powerpoint/2010/main" val="174709155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Text Box 1">
            <a:extLst>
              <a:ext uri="{FF2B5EF4-FFF2-40B4-BE49-F238E27FC236}">
                <a16:creationId xmlns:a16="http://schemas.microsoft.com/office/drawing/2014/main" id="{A3ADCBFF-7D42-4637-8DF6-73053A262C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975" y="1905"/>
            <a:ext cx="3457575" cy="346075"/>
          </a:xfrm>
          <a:prstGeom prst="rect">
            <a:avLst/>
          </a:prstGeom>
          <a:noFill/>
          <a:ln>
            <a:noFill/>
          </a:ln>
          <a:effectLst/>
        </p:spPr>
        <p:txBody>
          <a:bodyPr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marL="0" marR="0" lvl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HY견고딕" panose="02030600000101010101" pitchFamily="18" charset="-127"/>
                <a:ea typeface="맑은 고딕" panose="020B0503020000020004" pitchFamily="50" charset="-127"/>
              </a:rPr>
              <a:t>LMS</a:t>
            </a:r>
          </a:p>
        </p:txBody>
      </p:sp>
      <p:sp>
        <p:nvSpPr>
          <p:cNvPr id="11268" name="Text Box 3">
            <a:extLst>
              <a:ext uri="{FF2B5EF4-FFF2-40B4-BE49-F238E27FC236}">
                <a16:creationId xmlns:a16="http://schemas.microsoft.com/office/drawing/2014/main" id="{6D0588B0-553D-47A2-BF61-FDF7EF682B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88030" y="633730"/>
            <a:ext cx="2879725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6000" rIns="36000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pPr marL="0" marR="0" lvl="0" indent="0" algn="ctr" defTabSz="449263" rtl="0" eaLnBrk="1" fontAlgn="base" latinLnBrk="0" hangingPunct="1">
              <a:lnSpc>
                <a:spcPct val="100000"/>
              </a:lnSpc>
              <a:spcBef>
                <a:spcPts val="20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/>
            </a:pP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rPr>
              <a:t>학생관리</a:t>
            </a:r>
            <a:endParaRPr kumimoji="0" lang="ko-KR" altLang="ko-KR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sp>
        <p:nvSpPr>
          <p:cNvPr id="11271" name="Text Box 16">
            <a:extLst>
              <a:ext uri="{FF2B5EF4-FFF2-40B4-BE49-F238E27FC236}">
                <a16:creationId xmlns:a16="http://schemas.microsoft.com/office/drawing/2014/main" id="{C7036C99-7483-47E5-8923-F56A86471E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39255" y="857250"/>
            <a:ext cx="857250" cy="2146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6000" tIns="46800" rIns="36000" bIns="46800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pPr marL="0" marR="0" lvl="0" indent="0" algn="r" defTabSz="449263" rtl="0" eaLnBrk="1" fontAlgn="base" latinLnBrk="0" hangingPunct="1">
              <a:lnSpc>
                <a:spcPct val="100000"/>
              </a:lnSpc>
              <a:spcBef>
                <a:spcPts val="20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ko-KR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rPr>
              <a:t>1</a:t>
            </a:r>
          </a:p>
        </p:txBody>
      </p:sp>
      <p:grpSp>
        <p:nvGrpSpPr>
          <p:cNvPr id="11272" name="Group 17">
            <a:extLst>
              <a:ext uri="{FF2B5EF4-FFF2-40B4-BE49-F238E27FC236}">
                <a16:creationId xmlns:a16="http://schemas.microsoft.com/office/drawing/2014/main" id="{FF45D4BA-F718-4E84-A1FD-21C1180C3181}"/>
              </a:ext>
            </a:extLst>
          </p:cNvPr>
          <p:cNvGrpSpPr>
            <a:grpSpLocks/>
          </p:cNvGrpSpPr>
          <p:nvPr/>
        </p:nvGrpSpPr>
        <p:grpSpPr bwMode="auto">
          <a:xfrm>
            <a:off x="7329805" y="5559425"/>
            <a:ext cx="2515870" cy="942975"/>
            <a:chOff x="7329805" y="5559425"/>
            <a:chExt cx="2515870" cy="942975"/>
          </a:xfrm>
        </p:grpSpPr>
        <p:sp>
          <p:nvSpPr>
            <p:cNvPr id="11294" name="Rectangle 18">
              <a:extLst>
                <a:ext uri="{FF2B5EF4-FFF2-40B4-BE49-F238E27FC236}">
                  <a16:creationId xmlns:a16="http://schemas.microsoft.com/office/drawing/2014/main" id="{702F8A78-8135-440E-8ED4-941F8A6CE9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29805" y="5559425"/>
              <a:ext cx="2515870" cy="210820"/>
            </a:xfrm>
            <a:prstGeom prst="rect">
              <a:avLst/>
            </a:prstGeom>
            <a:solidFill>
              <a:srgbClr val="7F7F7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1pPr>
              <a:lvl2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2pPr>
              <a:lvl3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3pPr>
              <a:lvl4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4pPr>
              <a:lvl5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9pPr>
            </a:lstStyle>
            <a:p>
              <a:pPr marL="0" marR="0" lvl="0" indent="0" algn="l" defTabSz="449263" rtl="0" eaLnBrk="1" fontAlgn="base" latinLnBrk="0" hangingPunct="1">
                <a:lnSpc>
                  <a:spcPct val="100000"/>
                </a:lnSpc>
                <a:spcBef>
                  <a:spcPts val="20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r>
                <a:rPr kumimoji="0" lang="en-US" altLang="ko-KR" sz="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 panose="020B0503020000020004" pitchFamily="34" charset="-127"/>
                  <a:ea typeface="맑은 고딕" panose="020B0503020000020004" pitchFamily="34" charset="-127"/>
                </a:rPr>
                <a:t>Table Information</a:t>
              </a:r>
            </a:p>
          </p:txBody>
        </p:sp>
        <p:sp>
          <p:nvSpPr>
            <p:cNvPr id="11295" name="Rectangle 19">
              <a:extLst>
                <a:ext uri="{FF2B5EF4-FFF2-40B4-BE49-F238E27FC236}">
                  <a16:creationId xmlns:a16="http://schemas.microsoft.com/office/drawing/2014/main" id="{DDEB08D4-8823-41A5-ACF8-4EC231F4D4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29805" y="5772150"/>
              <a:ext cx="645795" cy="45529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ko-K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endParaRPr>
            </a:p>
          </p:txBody>
        </p:sp>
        <p:sp>
          <p:nvSpPr>
            <p:cNvPr id="11296" name="Rectangle 20">
              <a:extLst>
                <a:ext uri="{FF2B5EF4-FFF2-40B4-BE49-F238E27FC236}">
                  <a16:creationId xmlns:a16="http://schemas.microsoft.com/office/drawing/2014/main" id="{A694A9DA-46F6-4D26-A788-5EEB71FFD8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76870" y="5772150"/>
              <a:ext cx="1868170" cy="45529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ko-K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endParaRPr>
            </a:p>
          </p:txBody>
        </p:sp>
        <p:sp>
          <p:nvSpPr>
            <p:cNvPr id="11297" name="Rectangle 21">
              <a:extLst>
                <a:ext uri="{FF2B5EF4-FFF2-40B4-BE49-F238E27FC236}">
                  <a16:creationId xmlns:a16="http://schemas.microsoft.com/office/drawing/2014/main" id="{60502524-07C2-4E8B-B2B1-4E50DDDC97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29805" y="6229350"/>
              <a:ext cx="645795" cy="2730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ko-K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endParaRPr>
            </a:p>
          </p:txBody>
        </p:sp>
        <p:sp>
          <p:nvSpPr>
            <p:cNvPr id="11298" name="Rectangle 22">
              <a:extLst>
                <a:ext uri="{FF2B5EF4-FFF2-40B4-BE49-F238E27FC236}">
                  <a16:creationId xmlns:a16="http://schemas.microsoft.com/office/drawing/2014/main" id="{224CBD6B-FCA8-49D8-A54C-7E93B8D682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76870" y="6229350"/>
              <a:ext cx="1868170" cy="2730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ko-K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endParaRPr>
            </a:p>
          </p:txBody>
        </p:sp>
        <p:sp>
          <p:nvSpPr>
            <p:cNvPr id="11299" name="Line 23">
              <a:extLst>
                <a:ext uri="{FF2B5EF4-FFF2-40B4-BE49-F238E27FC236}">
                  <a16:creationId xmlns:a16="http://schemas.microsoft.com/office/drawing/2014/main" id="{47CF2C81-CF45-4BD3-A07A-879B08B2A08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976870" y="5772150"/>
              <a:ext cx="0" cy="73025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endParaRPr>
            </a:p>
          </p:txBody>
        </p:sp>
        <p:sp>
          <p:nvSpPr>
            <p:cNvPr id="11300" name="Line 24">
              <a:extLst>
                <a:ext uri="{FF2B5EF4-FFF2-40B4-BE49-F238E27FC236}">
                  <a16:creationId xmlns:a16="http://schemas.microsoft.com/office/drawing/2014/main" id="{769C6944-5A8A-48D7-B6EB-8B97796CE71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329805" y="5772150"/>
              <a:ext cx="2515870" cy="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endParaRPr>
            </a:p>
          </p:txBody>
        </p:sp>
        <p:sp>
          <p:nvSpPr>
            <p:cNvPr id="11301" name="Line 25">
              <a:extLst>
                <a:ext uri="{FF2B5EF4-FFF2-40B4-BE49-F238E27FC236}">
                  <a16:creationId xmlns:a16="http://schemas.microsoft.com/office/drawing/2014/main" id="{44988C47-9FC4-4355-9084-66A01643F71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329805" y="6229350"/>
              <a:ext cx="2515870" cy="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endParaRPr>
            </a:p>
          </p:txBody>
        </p:sp>
        <p:sp>
          <p:nvSpPr>
            <p:cNvPr id="11302" name="Line 26">
              <a:extLst>
                <a:ext uri="{FF2B5EF4-FFF2-40B4-BE49-F238E27FC236}">
                  <a16:creationId xmlns:a16="http://schemas.microsoft.com/office/drawing/2014/main" id="{C4349503-E1DA-4666-89E7-63BDCA0619D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329805" y="5559425"/>
              <a:ext cx="0" cy="942975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endParaRPr>
            </a:p>
          </p:txBody>
        </p:sp>
        <p:sp>
          <p:nvSpPr>
            <p:cNvPr id="11303" name="Line 27">
              <a:extLst>
                <a:ext uri="{FF2B5EF4-FFF2-40B4-BE49-F238E27FC236}">
                  <a16:creationId xmlns:a16="http://schemas.microsoft.com/office/drawing/2014/main" id="{E1CDE444-DF8E-4013-8D7D-F592314C80F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846945" y="5559425"/>
              <a:ext cx="0" cy="942975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endParaRPr>
            </a:p>
          </p:txBody>
        </p:sp>
        <p:sp>
          <p:nvSpPr>
            <p:cNvPr id="11304" name="Line 28">
              <a:extLst>
                <a:ext uri="{FF2B5EF4-FFF2-40B4-BE49-F238E27FC236}">
                  <a16:creationId xmlns:a16="http://schemas.microsoft.com/office/drawing/2014/main" id="{1CB282CD-07FC-4C61-BAAE-043CD1F61EE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329805" y="5559425"/>
              <a:ext cx="2515870" cy="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endParaRPr>
            </a:p>
          </p:txBody>
        </p:sp>
        <p:sp>
          <p:nvSpPr>
            <p:cNvPr id="11305" name="Line 29">
              <a:extLst>
                <a:ext uri="{FF2B5EF4-FFF2-40B4-BE49-F238E27FC236}">
                  <a16:creationId xmlns:a16="http://schemas.microsoft.com/office/drawing/2014/main" id="{0E5CA0C2-BDB9-4A85-91E9-F14963608B2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329805" y="6503670"/>
              <a:ext cx="2515870" cy="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endParaRP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1043305" y="640080"/>
            <a:ext cx="1511935" cy="21526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rPr>
              <a:t>수강신청 사이트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rPr>
              <a:t>(KOSMO)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6739255" y="641985"/>
            <a:ext cx="590550" cy="21526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rPr>
              <a:t>1.0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8194040" y="641985"/>
            <a:ext cx="1652905" cy="21526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rPr>
              <a:t>이승현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8194040" y="862330"/>
            <a:ext cx="1651635" cy="21526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sp>
        <p:nvSpPr>
          <p:cNvPr id="61" name="Text Box 3">
            <a:extLst>
              <a:ext uri="{FF2B5EF4-FFF2-40B4-BE49-F238E27FC236}">
                <a16:creationId xmlns:a16="http://schemas.microsoft.com/office/drawing/2014/main" id="{6D0588B0-553D-47A2-BF61-FDF7EF682B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3305" y="851535"/>
            <a:ext cx="1511935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6000" rIns="36000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pPr marL="0" marR="0" lvl="0" indent="0" algn="ctr" defTabSz="449263" rtl="0" eaLnBrk="1" fontAlgn="base" latinLnBrk="0" hangingPunct="1">
              <a:lnSpc>
                <a:spcPct val="100000"/>
              </a:lnSpc>
              <a:spcBef>
                <a:spcPts val="20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/>
            </a:pP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rPr>
              <a:t>관리자 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rPr>
              <a:t>- </a:t>
            </a:r>
            <a:r>
              <a:rPr kumimoji="0" lang="ko-KR" altLang="en-US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rPr>
              <a:t>인원관리</a:t>
            </a:r>
            <a:endParaRPr kumimoji="0" lang="ko-KR" altLang="ko-KR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grpSp>
        <p:nvGrpSpPr>
          <p:cNvPr id="35" name="Group 20">
            <a:extLst>
              <a:ext uri="{FF2B5EF4-FFF2-40B4-BE49-F238E27FC236}">
                <a16:creationId xmlns:a16="http://schemas.microsoft.com/office/drawing/2014/main" id="{594E9CF5-9AD6-448C-B253-76706833C3E5}"/>
              </a:ext>
            </a:extLst>
          </p:cNvPr>
          <p:cNvGrpSpPr>
            <a:grpSpLocks/>
          </p:cNvGrpSpPr>
          <p:nvPr/>
        </p:nvGrpSpPr>
        <p:grpSpPr bwMode="auto">
          <a:xfrm>
            <a:off x="7329805" y="1314450"/>
            <a:ext cx="2506345" cy="3582670"/>
            <a:chOff x="7329805" y="1314450"/>
            <a:chExt cx="2506345" cy="3582670"/>
          </a:xfrm>
        </p:grpSpPr>
        <p:sp>
          <p:nvSpPr>
            <p:cNvPr id="36" name="Rectangle 21">
              <a:extLst>
                <a:ext uri="{FF2B5EF4-FFF2-40B4-BE49-F238E27FC236}">
                  <a16:creationId xmlns:a16="http://schemas.microsoft.com/office/drawing/2014/main" id="{67CFFCAB-A287-416B-A842-EA5B0DCC47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29805" y="1314450"/>
              <a:ext cx="236220" cy="892175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rIns="0" anchor="ctr"/>
            <a:lstStyle>
              <a:lvl1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1pPr>
              <a:lvl2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2pPr>
              <a:lvl3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3pPr>
              <a:lvl4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4pPr>
              <a:lvl5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9pPr>
            </a:lstStyle>
            <a:p>
              <a:pPr marL="0" marR="0" lvl="0" indent="0" algn="ctr" defTabSz="449263" rtl="0" eaLnBrk="1" fontAlgn="base" latinLnBrk="0" hangingPunct="1">
                <a:lnSpc>
                  <a:spcPct val="100000"/>
                </a:lnSpc>
                <a:spcBef>
                  <a:spcPts val="20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r>
                <a:rPr kumimoji="0" lang="en-US" altLang="ko-KR" sz="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34" charset="-127"/>
                  <a:ea typeface="맑은 고딕" panose="020B0503020000020004" pitchFamily="34" charset="-127"/>
                </a:rPr>
                <a:t>1</a:t>
              </a:r>
            </a:p>
          </p:txBody>
        </p:sp>
        <p:sp>
          <p:nvSpPr>
            <p:cNvPr id="37" name="Rectangle 22">
              <a:extLst>
                <a:ext uri="{FF2B5EF4-FFF2-40B4-BE49-F238E27FC236}">
                  <a16:creationId xmlns:a16="http://schemas.microsoft.com/office/drawing/2014/main" id="{EE3CF02A-BBBE-4BD0-963D-951BB0E6A1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69200" y="1314450"/>
              <a:ext cx="2265045" cy="8921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1pPr>
              <a:lvl2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2pPr>
              <a:lvl3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3pPr>
              <a:lvl4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4pPr>
              <a:lvl5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9pPr>
            </a:lstStyle>
            <a:p>
              <a:pPr marL="0" marR="0" lvl="0" indent="0" algn="l" defTabSz="449263" rtl="0" eaLnBrk="1" fontAlgn="base" latinLnBrk="0" hangingPunct="1">
                <a:lnSpc>
                  <a:spcPct val="100000"/>
                </a:lnSpc>
                <a:spcBef>
                  <a:spcPts val="2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맑은 고딕" panose="020B0503020000020004" pitchFamily="34" charset="-127"/>
                <a:buChar char="-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r>
                <a:rPr kumimoji="0" lang="ko-KR" altLang="ko-KR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34" charset="-127"/>
                  <a:ea typeface="맑은 고딕" panose="020B0503020000020004" pitchFamily="34" charset="-127"/>
                </a:rPr>
                <a:t> </a:t>
              </a:r>
              <a:r>
                <a:rPr kumimoji="0" lang="ko-KR" altLang="en-US" sz="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34" charset="-127"/>
                  <a:ea typeface="맑은 고딕" panose="020B0503020000020004" pitchFamily="34" charset="-127"/>
                </a:rPr>
                <a:t>가입일자와</a:t>
              </a:r>
              <a:r>
                <a:rPr kumimoji="0" lang="ko-KR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34" charset="-127"/>
                  <a:ea typeface="맑은 고딕" panose="020B0503020000020004" pitchFamily="34" charset="-127"/>
                </a:rPr>
                <a:t> </a:t>
              </a:r>
              <a:r>
                <a:rPr kumimoji="0" lang="ko-KR" altLang="en-US" sz="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34" charset="-127"/>
                  <a:ea typeface="맑은 고딕" panose="020B0503020000020004" pitchFamily="34" charset="-127"/>
                </a:rPr>
                <a:t>학생명을</a:t>
              </a:r>
              <a:r>
                <a:rPr kumimoji="0" lang="ko-KR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34" charset="-127"/>
                  <a:ea typeface="맑은 고딕" panose="020B0503020000020004" pitchFamily="34" charset="-127"/>
                </a:rPr>
                <a:t> 넣어주면 검색이 된다</a:t>
              </a:r>
              <a:r>
                <a:rPr kumimoji="0" lang="en-US" altLang="ko-KR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34" charset="-127"/>
                  <a:ea typeface="맑은 고딕" panose="020B0503020000020004" pitchFamily="34" charset="-127"/>
                </a:rPr>
                <a:t>.</a:t>
              </a:r>
              <a:endParaRPr kumimoji="0" lang="ko-KR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endParaRPr>
            </a:p>
            <a:p>
              <a:pPr marL="0" marR="0" lvl="0" indent="0" algn="l" defTabSz="449263" rtl="0" eaLnBrk="1" fontAlgn="base" latinLnBrk="0" hangingPunct="1">
                <a:lnSpc>
                  <a:spcPct val="100000"/>
                </a:lnSpc>
                <a:spcBef>
                  <a:spcPts val="2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맑은 고딕" panose="020B0503020000020004" pitchFamily="34" charset="-127"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endParaRPr kumimoji="0" lang="ko-KR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endParaRPr>
            </a:p>
          </p:txBody>
        </p:sp>
        <p:sp>
          <p:nvSpPr>
            <p:cNvPr id="38" name="Rectangle 23">
              <a:extLst>
                <a:ext uri="{FF2B5EF4-FFF2-40B4-BE49-F238E27FC236}">
                  <a16:creationId xmlns:a16="http://schemas.microsoft.com/office/drawing/2014/main" id="{9EF3755B-C738-4B96-A9D8-60049FC305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29805" y="2209800"/>
              <a:ext cx="236220" cy="683895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rIns="0" anchor="ctr"/>
            <a:lstStyle>
              <a:lvl1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1pPr>
              <a:lvl2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2pPr>
              <a:lvl3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3pPr>
              <a:lvl4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4pPr>
              <a:lvl5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9pPr>
            </a:lstStyle>
            <a:p>
              <a:pPr marL="0" marR="0" lvl="0" indent="0" algn="ctr" defTabSz="449263" rtl="0" eaLnBrk="1" fontAlgn="base" latinLnBrk="0" hangingPunct="1">
                <a:lnSpc>
                  <a:spcPct val="100000"/>
                </a:lnSpc>
                <a:spcBef>
                  <a:spcPts val="20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r>
                <a:rPr kumimoji="0" lang="en-US" altLang="ko-KR" sz="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34" charset="-127"/>
                  <a:ea typeface="맑은 고딕" panose="020B0503020000020004" pitchFamily="34" charset="-127"/>
                </a:rPr>
                <a:t>2</a:t>
              </a:r>
            </a:p>
          </p:txBody>
        </p:sp>
        <p:sp>
          <p:nvSpPr>
            <p:cNvPr id="39" name="Rectangle 24">
              <a:extLst>
                <a:ext uri="{FF2B5EF4-FFF2-40B4-BE49-F238E27FC236}">
                  <a16:creationId xmlns:a16="http://schemas.microsoft.com/office/drawing/2014/main" id="{9B144FB0-FDC9-4C30-8736-FAD9953639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69200" y="2209800"/>
              <a:ext cx="2265045" cy="68389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1pPr>
              <a:lvl2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2pPr>
              <a:lvl3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3pPr>
              <a:lvl4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4pPr>
              <a:lvl5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9pPr>
            </a:lstStyle>
            <a:p>
              <a:pPr marL="0" marR="0" lvl="0" indent="0" algn="l" defTabSz="449263" rtl="0" eaLnBrk="1" fontAlgn="base" latinLnBrk="0" hangingPunct="1">
                <a:lnSpc>
                  <a:spcPct val="100000"/>
                </a:lnSpc>
                <a:spcBef>
                  <a:spcPts val="20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r>
                <a:rPr kumimoji="0" lang="ko-KR" altLang="ko-KR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34" charset="-127"/>
                  <a:ea typeface="맑은 고딕" panose="020B0503020000020004" pitchFamily="34" charset="-127"/>
                </a:rPr>
                <a:t>- </a:t>
              </a:r>
              <a:r>
                <a:rPr kumimoji="0" lang="ko-KR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34" charset="-127"/>
                  <a:ea typeface="맑은 고딕" panose="020B0503020000020004" pitchFamily="34" charset="-127"/>
                </a:rPr>
                <a:t>체크박스를 통해서 </a:t>
              </a:r>
              <a:r>
                <a:rPr kumimoji="0" lang="ko-KR" altLang="en-US" sz="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34" charset="-127"/>
                  <a:ea typeface="맑은 고딕" panose="020B0503020000020004" pitchFamily="34" charset="-127"/>
                </a:rPr>
                <a:t>단건</a:t>
              </a:r>
              <a:r>
                <a:rPr kumimoji="0" lang="ko-KR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34" charset="-127"/>
                  <a:ea typeface="맑은 고딕" panose="020B0503020000020004" pitchFamily="34" charset="-127"/>
                </a:rPr>
                <a:t> 및 </a:t>
              </a:r>
              <a:r>
                <a:rPr kumimoji="0" lang="ko-KR" altLang="en-US" sz="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34" charset="-127"/>
                  <a:ea typeface="맑은 고딕" panose="020B0503020000020004" pitchFamily="34" charset="-127"/>
                </a:rPr>
                <a:t>여러건을</a:t>
              </a:r>
              <a:r>
                <a:rPr kumimoji="0" lang="ko-KR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34" charset="-127"/>
                  <a:ea typeface="맑은 고딕" panose="020B0503020000020004" pitchFamily="34" charset="-127"/>
                </a:rPr>
                <a:t> 체크할 수 있다</a:t>
              </a:r>
              <a:r>
                <a:rPr kumimoji="0" lang="en-US" altLang="ko-KR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34" charset="-127"/>
                  <a:ea typeface="맑은 고딕" panose="020B0503020000020004" pitchFamily="34" charset="-127"/>
                </a:rPr>
                <a:t>.</a:t>
              </a:r>
              <a:endParaRPr kumimoji="0" lang="ko-KR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endParaRPr>
            </a:p>
          </p:txBody>
        </p:sp>
        <p:sp>
          <p:nvSpPr>
            <p:cNvPr id="40" name="Rectangle 25">
              <a:extLst>
                <a:ext uri="{FF2B5EF4-FFF2-40B4-BE49-F238E27FC236}">
                  <a16:creationId xmlns:a16="http://schemas.microsoft.com/office/drawing/2014/main" id="{EE28B589-5F06-48F4-9535-07362EA9FA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29805" y="2896870"/>
              <a:ext cx="236220" cy="625475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rIns="0" anchor="ctr"/>
            <a:lstStyle>
              <a:lvl1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1pPr>
              <a:lvl2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2pPr>
              <a:lvl3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3pPr>
              <a:lvl4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4pPr>
              <a:lvl5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9pPr>
            </a:lstStyle>
            <a:p>
              <a:pPr marL="0" marR="0" lvl="0" indent="0" algn="ctr" defTabSz="449263" rtl="0" eaLnBrk="1" fontAlgn="base" latinLnBrk="0" hangingPunct="1">
                <a:lnSpc>
                  <a:spcPct val="100000"/>
                </a:lnSpc>
                <a:spcBef>
                  <a:spcPts val="20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r>
                <a:rPr kumimoji="0" lang="en-US" altLang="ko-KR" sz="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34" charset="-127"/>
                  <a:ea typeface="맑은 고딕" panose="020B0503020000020004" pitchFamily="34" charset="-127"/>
                </a:rPr>
                <a:t>3</a:t>
              </a:r>
            </a:p>
          </p:txBody>
        </p:sp>
        <p:sp>
          <p:nvSpPr>
            <p:cNvPr id="41" name="Rectangle 26">
              <a:extLst>
                <a:ext uri="{FF2B5EF4-FFF2-40B4-BE49-F238E27FC236}">
                  <a16:creationId xmlns:a16="http://schemas.microsoft.com/office/drawing/2014/main" id="{6581B565-6DD6-4287-8997-0F265F7634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69200" y="2896870"/>
              <a:ext cx="2265045" cy="6254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1pPr>
              <a:lvl2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2pPr>
              <a:lvl3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3pPr>
              <a:lvl4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4pPr>
              <a:lvl5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9pPr>
            </a:lstStyle>
            <a:p>
              <a:pPr marL="0" marR="0" lvl="0" indent="0" algn="l" defTabSz="449263" rtl="0" eaLnBrk="1" fontAlgn="base" latinLnBrk="0" hangingPunct="1">
                <a:lnSpc>
                  <a:spcPct val="100000"/>
                </a:lnSpc>
                <a:spcBef>
                  <a:spcPts val="2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맑은 고딕" panose="020B0503020000020004" pitchFamily="34" charset="-127"/>
                <a:buChar char="-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r>
                <a:rPr kumimoji="0" lang="en-US" altLang="ko-KR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34" charset="-127"/>
                  <a:ea typeface="맑은 고딕" panose="020B0503020000020004" pitchFamily="34" charset="-127"/>
                </a:rPr>
                <a:t> </a:t>
              </a:r>
              <a:r>
                <a:rPr kumimoji="0" lang="ko-KR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34" charset="-127"/>
                  <a:ea typeface="맑은 고딕" panose="020B0503020000020004" pitchFamily="34" charset="-127"/>
                </a:rPr>
                <a:t>각 </a:t>
              </a:r>
              <a:r>
                <a:rPr lang="ko-KR" altLang="en-US" dirty="0">
                  <a:solidFill>
                    <a:srgbClr val="000000"/>
                  </a:solidFill>
                </a:rPr>
                <a:t>학생</a:t>
              </a:r>
              <a:r>
                <a:rPr kumimoji="0" lang="ko-KR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34" charset="-127"/>
                  <a:ea typeface="맑은 고딕" panose="020B0503020000020004" pitchFamily="34" charset="-127"/>
                </a:rPr>
                <a:t>마다 수정사항은 수정버튼을 통해 </a:t>
              </a:r>
              <a:endPara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endParaRPr>
            </a:p>
            <a:p>
              <a:pPr marL="0" marR="0" lvl="0" indent="0" algn="l" defTabSz="449263" rtl="0" eaLnBrk="1" fontAlgn="base" latinLnBrk="0" hangingPunct="1">
                <a:lnSpc>
                  <a:spcPct val="100000"/>
                </a:lnSpc>
                <a:spcBef>
                  <a:spcPts val="2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r>
                <a:rPr kumimoji="0" lang="ko-KR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34" charset="-127"/>
                  <a:ea typeface="맑은 고딕" panose="020B0503020000020004" pitchFamily="34" charset="-127"/>
                </a:rPr>
                <a:t>수정을 할 수 있다</a:t>
              </a:r>
              <a:r>
                <a:rPr kumimoji="0" lang="en-US" altLang="ko-KR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34" charset="-127"/>
                  <a:ea typeface="맑은 고딕" panose="020B0503020000020004" pitchFamily="34" charset="-127"/>
                </a:rPr>
                <a:t>.</a:t>
              </a:r>
            </a:p>
            <a:p>
              <a:pPr marL="0" marR="0" lvl="0" indent="0" algn="l" defTabSz="449263" rtl="0" eaLnBrk="1" fontAlgn="base" latinLnBrk="0" hangingPunct="1">
                <a:lnSpc>
                  <a:spcPct val="100000"/>
                </a:lnSpc>
                <a:spcBef>
                  <a:spcPts val="2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endPara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endParaRPr>
            </a:p>
          </p:txBody>
        </p:sp>
        <p:sp>
          <p:nvSpPr>
            <p:cNvPr id="42" name="Rectangle 27">
              <a:extLst>
                <a:ext uri="{FF2B5EF4-FFF2-40B4-BE49-F238E27FC236}">
                  <a16:creationId xmlns:a16="http://schemas.microsoft.com/office/drawing/2014/main" id="{324BEECA-2B66-48F6-91A6-3A16179029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29805" y="3524250"/>
              <a:ext cx="236220" cy="683895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rIns="0" anchor="ctr"/>
            <a:lstStyle>
              <a:lvl1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1pPr>
              <a:lvl2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2pPr>
              <a:lvl3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3pPr>
              <a:lvl4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4pPr>
              <a:lvl5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9pPr>
            </a:lstStyle>
            <a:p>
              <a:pPr marL="0" marR="0" lvl="0" indent="0" algn="ctr" defTabSz="449263" rtl="0" eaLnBrk="1" fontAlgn="base" latinLnBrk="0" hangingPunct="1">
                <a:lnSpc>
                  <a:spcPct val="100000"/>
                </a:lnSpc>
                <a:spcBef>
                  <a:spcPts val="20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r>
                <a:rPr kumimoji="0" lang="en-US" altLang="ko-KR" sz="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34" charset="-127"/>
                  <a:ea typeface="맑은 고딕" panose="020B0503020000020004" pitchFamily="34" charset="-127"/>
                </a:rPr>
                <a:t>4</a:t>
              </a:r>
            </a:p>
          </p:txBody>
        </p:sp>
        <p:sp>
          <p:nvSpPr>
            <p:cNvPr id="43" name="Rectangle 28">
              <a:extLst>
                <a:ext uri="{FF2B5EF4-FFF2-40B4-BE49-F238E27FC236}">
                  <a16:creationId xmlns:a16="http://schemas.microsoft.com/office/drawing/2014/main" id="{3BB673D6-F001-4B36-AE9B-CE82FE8B36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69200" y="3524250"/>
              <a:ext cx="2265045" cy="68389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1pPr>
              <a:lvl2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2pPr>
              <a:lvl3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3pPr>
              <a:lvl4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4pPr>
              <a:lvl5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9pPr>
            </a:lstStyle>
            <a:p>
              <a:pPr marL="0" marR="0" lvl="0" indent="0" algn="l" defTabSz="449263" rtl="0" eaLnBrk="1" fontAlgn="base" latinLnBrk="0" hangingPunct="1">
                <a:lnSpc>
                  <a:spcPct val="100000"/>
                </a:lnSpc>
                <a:spcBef>
                  <a:spcPts val="2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맑은 고딕" panose="020B0503020000020004" pitchFamily="34" charset="-127"/>
                <a:buChar char="-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r>
                <a:rPr kumimoji="0" lang="ko-KR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34" charset="-127"/>
                  <a:ea typeface="맑은 고딕" panose="020B0503020000020004" pitchFamily="34" charset="-127"/>
                </a:rPr>
                <a:t>신규등록 버튼을 통해 신규 등록 </a:t>
              </a:r>
              <a:r>
                <a:rPr kumimoji="0" lang="ko-KR" altLang="en-US" sz="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34" charset="-127"/>
                  <a:ea typeface="맑은 고딕" panose="020B0503020000020004" pitchFamily="34" charset="-127"/>
                </a:rPr>
                <a:t>할수</a:t>
              </a:r>
              <a:r>
                <a:rPr kumimoji="0" lang="ko-KR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34" charset="-127"/>
                  <a:ea typeface="맑은 고딕" panose="020B0503020000020004" pitchFamily="34" charset="-127"/>
                </a:rPr>
                <a:t> 있다</a:t>
              </a:r>
              <a:r>
                <a:rPr kumimoji="0" lang="en-US" altLang="ko-KR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34" charset="-127"/>
                  <a:ea typeface="맑은 고딕" panose="020B0503020000020004" pitchFamily="34" charset="-127"/>
                </a:rPr>
                <a:t>.</a:t>
              </a:r>
              <a:r>
                <a:rPr kumimoji="0" lang="ko-KR" altLang="ko-KR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34" charset="-127"/>
                  <a:ea typeface="맑은 고딕" panose="020B0503020000020004" pitchFamily="34" charset="-127"/>
                </a:rPr>
                <a:t> </a:t>
              </a:r>
            </a:p>
          </p:txBody>
        </p:sp>
        <p:sp>
          <p:nvSpPr>
            <p:cNvPr id="44" name="Rectangle 29">
              <a:extLst>
                <a:ext uri="{FF2B5EF4-FFF2-40B4-BE49-F238E27FC236}">
                  <a16:creationId xmlns:a16="http://schemas.microsoft.com/office/drawing/2014/main" id="{CDE946E6-978F-489F-AE2A-60ADB9C550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29805" y="4211320"/>
              <a:ext cx="236220" cy="683895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ko-K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endParaRPr>
            </a:p>
          </p:txBody>
        </p:sp>
        <p:sp>
          <p:nvSpPr>
            <p:cNvPr id="45" name="Rectangle 30">
              <a:extLst>
                <a:ext uri="{FF2B5EF4-FFF2-40B4-BE49-F238E27FC236}">
                  <a16:creationId xmlns:a16="http://schemas.microsoft.com/office/drawing/2014/main" id="{62D66B76-9634-4ADE-8553-97AB537674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69200" y="4211320"/>
              <a:ext cx="2265045" cy="68389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ko-K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endParaRPr>
            </a:p>
          </p:txBody>
        </p:sp>
        <p:sp>
          <p:nvSpPr>
            <p:cNvPr id="46" name="Line 31">
              <a:extLst>
                <a:ext uri="{FF2B5EF4-FFF2-40B4-BE49-F238E27FC236}">
                  <a16:creationId xmlns:a16="http://schemas.microsoft.com/office/drawing/2014/main" id="{E9E97C62-70A2-41FA-9D35-275DB15A634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569200" y="1314450"/>
              <a:ext cx="0" cy="358140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endParaRPr>
            </a:p>
          </p:txBody>
        </p:sp>
        <p:sp>
          <p:nvSpPr>
            <p:cNvPr id="47" name="Line 32">
              <a:extLst>
                <a:ext uri="{FF2B5EF4-FFF2-40B4-BE49-F238E27FC236}">
                  <a16:creationId xmlns:a16="http://schemas.microsoft.com/office/drawing/2014/main" id="{B801D3AC-B07E-4E43-9B05-4680A37C571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329805" y="2209800"/>
              <a:ext cx="2505075" cy="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endParaRPr>
            </a:p>
          </p:txBody>
        </p:sp>
        <p:sp>
          <p:nvSpPr>
            <p:cNvPr id="48" name="Line 33">
              <a:extLst>
                <a:ext uri="{FF2B5EF4-FFF2-40B4-BE49-F238E27FC236}">
                  <a16:creationId xmlns:a16="http://schemas.microsoft.com/office/drawing/2014/main" id="{9575CE34-76B8-44A7-AD43-E1B1F0F9E1D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329805" y="2896870"/>
              <a:ext cx="2505075" cy="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endParaRPr>
            </a:p>
          </p:txBody>
        </p:sp>
        <p:sp>
          <p:nvSpPr>
            <p:cNvPr id="49" name="Line 34">
              <a:extLst>
                <a:ext uri="{FF2B5EF4-FFF2-40B4-BE49-F238E27FC236}">
                  <a16:creationId xmlns:a16="http://schemas.microsoft.com/office/drawing/2014/main" id="{AE42BABE-5019-4B5A-A685-A0B9E7B7468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329805" y="3524250"/>
              <a:ext cx="2505075" cy="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endParaRPr>
            </a:p>
          </p:txBody>
        </p:sp>
        <p:sp>
          <p:nvSpPr>
            <p:cNvPr id="50" name="Line 35">
              <a:extLst>
                <a:ext uri="{FF2B5EF4-FFF2-40B4-BE49-F238E27FC236}">
                  <a16:creationId xmlns:a16="http://schemas.microsoft.com/office/drawing/2014/main" id="{7545004B-DC45-4090-84F3-4E4BE8D2A7E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329805" y="4211320"/>
              <a:ext cx="2505075" cy="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endParaRPr>
            </a:p>
          </p:txBody>
        </p:sp>
        <p:sp>
          <p:nvSpPr>
            <p:cNvPr id="51" name="Line 36">
              <a:extLst>
                <a:ext uri="{FF2B5EF4-FFF2-40B4-BE49-F238E27FC236}">
                  <a16:creationId xmlns:a16="http://schemas.microsoft.com/office/drawing/2014/main" id="{699DC210-614C-40B7-85D8-8FEACC3687C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329805" y="1314450"/>
              <a:ext cx="0" cy="358140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endParaRPr>
            </a:p>
          </p:txBody>
        </p:sp>
        <p:sp>
          <p:nvSpPr>
            <p:cNvPr id="52" name="Line 37">
              <a:extLst>
                <a:ext uri="{FF2B5EF4-FFF2-40B4-BE49-F238E27FC236}">
                  <a16:creationId xmlns:a16="http://schemas.microsoft.com/office/drawing/2014/main" id="{C2EE219E-545C-4466-B034-115F2043006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837420" y="1314450"/>
              <a:ext cx="0" cy="358140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endParaRPr>
            </a:p>
          </p:txBody>
        </p:sp>
        <p:sp>
          <p:nvSpPr>
            <p:cNvPr id="53" name="Line 38">
              <a:extLst>
                <a:ext uri="{FF2B5EF4-FFF2-40B4-BE49-F238E27FC236}">
                  <a16:creationId xmlns:a16="http://schemas.microsoft.com/office/drawing/2014/main" id="{6CA483C0-5065-4C4B-9232-950A9629826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329805" y="1314450"/>
              <a:ext cx="2505075" cy="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endParaRPr>
            </a:p>
          </p:txBody>
        </p:sp>
        <p:sp>
          <p:nvSpPr>
            <p:cNvPr id="54" name="Line 39">
              <a:extLst>
                <a:ext uri="{FF2B5EF4-FFF2-40B4-BE49-F238E27FC236}">
                  <a16:creationId xmlns:a16="http://schemas.microsoft.com/office/drawing/2014/main" id="{755393D3-CEB6-418C-8763-7CE7FA5C3FC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329805" y="4899025"/>
              <a:ext cx="2505075" cy="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113" y="1656684"/>
            <a:ext cx="6564851" cy="3131798"/>
          </a:xfrm>
          <a:prstGeom prst="rect">
            <a:avLst/>
          </a:prstGeom>
        </p:spPr>
      </p:pic>
      <p:sp>
        <p:nvSpPr>
          <p:cNvPr id="60" name="타원 59"/>
          <p:cNvSpPr/>
          <p:nvPr/>
        </p:nvSpPr>
        <p:spPr bwMode="auto">
          <a:xfrm>
            <a:off x="2472055" y="1881474"/>
            <a:ext cx="166370" cy="161925"/>
          </a:xfrm>
          <a:prstGeom prst="ellipse">
            <a:avLst/>
          </a:prstGeom>
          <a:solidFill>
            <a:srgbClr val="FF0000">
              <a:alpha val="44000"/>
            </a:srgbClr>
          </a:solidFill>
          <a:ln w="9525" cap="flat" cmpd="sng" algn="ctr">
            <a:solidFill>
              <a:schemeClr val="accent1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2" name="타원 61"/>
          <p:cNvSpPr/>
          <p:nvPr/>
        </p:nvSpPr>
        <p:spPr bwMode="auto">
          <a:xfrm>
            <a:off x="238341" y="2734945"/>
            <a:ext cx="166370" cy="161925"/>
          </a:xfrm>
          <a:prstGeom prst="ellipse">
            <a:avLst/>
          </a:prstGeom>
          <a:solidFill>
            <a:srgbClr val="FF0000">
              <a:alpha val="44000"/>
            </a:srgbClr>
          </a:solidFill>
          <a:ln w="9525" cap="flat" cmpd="sng" algn="ctr">
            <a:solidFill>
              <a:schemeClr val="accent1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3" name="타원 62"/>
          <p:cNvSpPr/>
          <p:nvPr/>
        </p:nvSpPr>
        <p:spPr bwMode="auto">
          <a:xfrm>
            <a:off x="5944553" y="3209607"/>
            <a:ext cx="166370" cy="161925"/>
          </a:xfrm>
          <a:prstGeom prst="ellipse">
            <a:avLst/>
          </a:prstGeom>
          <a:solidFill>
            <a:srgbClr val="FF0000">
              <a:alpha val="44000"/>
            </a:srgbClr>
          </a:solidFill>
          <a:ln w="9525" cap="flat" cmpd="sng" algn="ctr">
            <a:solidFill>
              <a:schemeClr val="accent1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5" name="타원 64"/>
          <p:cNvSpPr/>
          <p:nvPr/>
        </p:nvSpPr>
        <p:spPr bwMode="auto">
          <a:xfrm>
            <a:off x="4901149" y="4551228"/>
            <a:ext cx="166370" cy="161925"/>
          </a:xfrm>
          <a:prstGeom prst="ellipse">
            <a:avLst/>
          </a:prstGeom>
          <a:solidFill>
            <a:srgbClr val="FF0000">
              <a:alpha val="44000"/>
            </a:srgbClr>
          </a:solidFill>
          <a:ln w="9525" cap="flat" cmpd="sng" algn="ctr">
            <a:solidFill>
              <a:schemeClr val="accent1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224" y="4576737"/>
            <a:ext cx="3201420" cy="1744980"/>
          </a:xfrm>
          <a:prstGeom prst="rect">
            <a:avLst/>
          </a:prstGeom>
        </p:spPr>
      </p:pic>
      <p:sp>
        <p:nvSpPr>
          <p:cNvPr id="55" name="타원 54"/>
          <p:cNvSpPr/>
          <p:nvPr/>
        </p:nvSpPr>
        <p:spPr bwMode="auto">
          <a:xfrm>
            <a:off x="1618197" y="4995267"/>
            <a:ext cx="166370" cy="161925"/>
          </a:xfrm>
          <a:prstGeom prst="ellipse">
            <a:avLst/>
          </a:prstGeom>
          <a:solidFill>
            <a:srgbClr val="FF0000">
              <a:alpha val="44000"/>
            </a:srgbClr>
          </a:solidFill>
          <a:ln w="9525" cap="flat" cmpd="sng" algn="ctr">
            <a:solidFill>
              <a:schemeClr val="accent1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r>
              <a:rPr lang="en-US" altLang="ko-KR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9" name="Rectangle 27">
            <a:extLst>
              <a:ext uri="{FF2B5EF4-FFF2-40B4-BE49-F238E27FC236}">
                <a16:creationId xmlns:a16="http://schemas.microsoft.com/office/drawing/2014/main" id="{324BEECA-2B66-48F6-91A6-3A16179029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30058" y="4215930"/>
            <a:ext cx="236220" cy="683895"/>
          </a:xfrm>
          <a:prstGeom prst="rect">
            <a:avLst/>
          </a:prstGeom>
          <a:solidFill>
            <a:srgbClr val="EAEAE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rIns="0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pPr marL="0" marR="0" lvl="0" indent="0" algn="ctr" defTabSz="449263" rtl="0" eaLnBrk="1" fontAlgn="base" latinLnBrk="0" hangingPunct="1">
              <a:lnSpc>
                <a:spcPct val="100000"/>
              </a:lnSpc>
              <a:spcBef>
                <a:spcPts val="20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US" altLang="ko-KR" dirty="0">
                <a:solidFill>
                  <a:srgbClr val="000000"/>
                </a:solidFill>
              </a:rPr>
              <a:t>5</a:t>
            </a:r>
            <a:endParaRPr kumimoji="0" lang="en-US" altLang="ko-KR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596505" y="4215930"/>
            <a:ext cx="22377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000000"/>
                </a:solidFill>
              </a:rPr>
              <a:t>- </a:t>
            </a:r>
            <a:r>
              <a:rPr lang="ko-KR" altLang="en-US" dirty="0">
                <a:solidFill>
                  <a:srgbClr val="000000"/>
                </a:solidFill>
              </a:rPr>
              <a:t>시작 날짜 </a:t>
            </a:r>
            <a:r>
              <a:rPr lang="ko-KR" altLang="en-US" dirty="0" err="1">
                <a:solidFill>
                  <a:srgbClr val="000000"/>
                </a:solidFill>
              </a:rPr>
              <a:t>체크시</a:t>
            </a:r>
            <a:r>
              <a:rPr lang="ko-KR" altLang="en-US" dirty="0">
                <a:solidFill>
                  <a:srgbClr val="000000"/>
                </a:solidFill>
              </a:rPr>
              <a:t> 끝 날짜 </a:t>
            </a:r>
            <a:r>
              <a:rPr lang="ko-KR" altLang="en-US" dirty="0" err="1">
                <a:solidFill>
                  <a:srgbClr val="000000"/>
                </a:solidFill>
              </a:rPr>
              <a:t>클릭할떄</a:t>
            </a:r>
            <a:r>
              <a:rPr lang="ko-KR" altLang="en-US" dirty="0">
                <a:solidFill>
                  <a:srgbClr val="000000"/>
                </a:solidFill>
              </a:rPr>
              <a:t> 시작 날짜 이전은 체크 </a:t>
            </a:r>
            <a:r>
              <a:rPr lang="ko-KR" altLang="en-US" dirty="0" err="1">
                <a:solidFill>
                  <a:srgbClr val="000000"/>
                </a:solidFill>
              </a:rPr>
              <a:t>할수</a:t>
            </a:r>
            <a:r>
              <a:rPr lang="ko-KR" altLang="en-US" dirty="0">
                <a:solidFill>
                  <a:srgbClr val="000000"/>
                </a:solidFill>
              </a:rPr>
              <a:t> 없다</a:t>
            </a:r>
            <a:endParaRPr lang="ko-KR" altLang="ko-KR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04761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Text Box 1">
            <a:extLst>
              <a:ext uri="{FF2B5EF4-FFF2-40B4-BE49-F238E27FC236}">
                <a16:creationId xmlns:a16="http://schemas.microsoft.com/office/drawing/2014/main" id="{A3ADCBFF-7D42-4637-8DF6-73053A262C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975" y="1905"/>
            <a:ext cx="3457575" cy="346075"/>
          </a:xfrm>
          <a:prstGeom prst="rect">
            <a:avLst/>
          </a:prstGeom>
          <a:noFill/>
          <a:ln>
            <a:noFill/>
          </a:ln>
          <a:effectLst/>
        </p:spPr>
        <p:txBody>
          <a:bodyPr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marL="0" marR="0" lvl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HY견고딕" panose="02030600000101010101" pitchFamily="18" charset="-127"/>
                <a:ea typeface="맑은 고딕" panose="020B0503020000020004" pitchFamily="50" charset="-127"/>
              </a:rPr>
              <a:t>LMS</a:t>
            </a:r>
          </a:p>
        </p:txBody>
      </p:sp>
      <p:sp>
        <p:nvSpPr>
          <p:cNvPr id="11268" name="Text Box 3">
            <a:extLst>
              <a:ext uri="{FF2B5EF4-FFF2-40B4-BE49-F238E27FC236}">
                <a16:creationId xmlns:a16="http://schemas.microsoft.com/office/drawing/2014/main" id="{6D0588B0-553D-47A2-BF61-FDF7EF682B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88030" y="633730"/>
            <a:ext cx="2879725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6000" rIns="36000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pPr marL="0" marR="0" lvl="0" indent="0" algn="ctr" defTabSz="449263" rtl="0" eaLnBrk="1" fontAlgn="base" latinLnBrk="0" hangingPunct="1">
              <a:lnSpc>
                <a:spcPct val="100000"/>
              </a:lnSpc>
              <a:spcBef>
                <a:spcPts val="20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/>
            </a:pPr>
            <a:r>
              <a:rPr kumimoji="0" lang="ko-KR" altLang="en-US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rPr>
              <a:t>강사관리</a:t>
            </a:r>
            <a:endParaRPr kumimoji="0" lang="ko-KR" altLang="ko-KR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sp>
        <p:nvSpPr>
          <p:cNvPr id="11271" name="Text Box 16">
            <a:extLst>
              <a:ext uri="{FF2B5EF4-FFF2-40B4-BE49-F238E27FC236}">
                <a16:creationId xmlns:a16="http://schemas.microsoft.com/office/drawing/2014/main" id="{C7036C99-7483-47E5-8923-F56A86471E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39255" y="857250"/>
            <a:ext cx="857250" cy="2146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6000" tIns="46800" rIns="36000" bIns="46800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pPr marL="0" marR="0" lvl="0" indent="0" algn="r" defTabSz="449263" rtl="0" eaLnBrk="1" fontAlgn="base" latinLnBrk="0" hangingPunct="1">
              <a:lnSpc>
                <a:spcPct val="100000"/>
              </a:lnSpc>
              <a:spcBef>
                <a:spcPts val="20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ko-KR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rPr>
              <a:t>1</a:t>
            </a:r>
          </a:p>
        </p:txBody>
      </p:sp>
      <p:grpSp>
        <p:nvGrpSpPr>
          <p:cNvPr id="11272" name="Group 17">
            <a:extLst>
              <a:ext uri="{FF2B5EF4-FFF2-40B4-BE49-F238E27FC236}">
                <a16:creationId xmlns:a16="http://schemas.microsoft.com/office/drawing/2014/main" id="{FF45D4BA-F718-4E84-A1FD-21C1180C3181}"/>
              </a:ext>
            </a:extLst>
          </p:cNvPr>
          <p:cNvGrpSpPr>
            <a:grpSpLocks/>
          </p:cNvGrpSpPr>
          <p:nvPr/>
        </p:nvGrpSpPr>
        <p:grpSpPr bwMode="auto">
          <a:xfrm>
            <a:off x="7329805" y="5559425"/>
            <a:ext cx="2515870" cy="942975"/>
            <a:chOff x="7329805" y="5559425"/>
            <a:chExt cx="2515870" cy="942975"/>
          </a:xfrm>
        </p:grpSpPr>
        <p:sp>
          <p:nvSpPr>
            <p:cNvPr id="11294" name="Rectangle 18">
              <a:extLst>
                <a:ext uri="{FF2B5EF4-FFF2-40B4-BE49-F238E27FC236}">
                  <a16:creationId xmlns:a16="http://schemas.microsoft.com/office/drawing/2014/main" id="{702F8A78-8135-440E-8ED4-941F8A6CE9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29805" y="5559425"/>
              <a:ext cx="2515870" cy="210820"/>
            </a:xfrm>
            <a:prstGeom prst="rect">
              <a:avLst/>
            </a:prstGeom>
            <a:solidFill>
              <a:srgbClr val="7F7F7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1pPr>
              <a:lvl2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2pPr>
              <a:lvl3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3pPr>
              <a:lvl4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4pPr>
              <a:lvl5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9pPr>
            </a:lstStyle>
            <a:p>
              <a:pPr marL="0" marR="0" lvl="0" indent="0" algn="l" defTabSz="449263" rtl="0" eaLnBrk="1" fontAlgn="base" latinLnBrk="0" hangingPunct="1">
                <a:lnSpc>
                  <a:spcPct val="100000"/>
                </a:lnSpc>
                <a:spcBef>
                  <a:spcPts val="20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r>
                <a:rPr kumimoji="0" lang="en-US" altLang="ko-KR" sz="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 panose="020B0503020000020004" pitchFamily="34" charset="-127"/>
                  <a:ea typeface="맑은 고딕" panose="020B0503020000020004" pitchFamily="34" charset="-127"/>
                </a:rPr>
                <a:t>Table Information</a:t>
              </a:r>
            </a:p>
          </p:txBody>
        </p:sp>
        <p:sp>
          <p:nvSpPr>
            <p:cNvPr id="11295" name="Rectangle 19">
              <a:extLst>
                <a:ext uri="{FF2B5EF4-FFF2-40B4-BE49-F238E27FC236}">
                  <a16:creationId xmlns:a16="http://schemas.microsoft.com/office/drawing/2014/main" id="{DDEB08D4-8823-41A5-ACF8-4EC231F4D4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29805" y="5772150"/>
              <a:ext cx="645795" cy="45529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ko-K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endParaRPr>
            </a:p>
          </p:txBody>
        </p:sp>
        <p:sp>
          <p:nvSpPr>
            <p:cNvPr id="11296" name="Rectangle 20">
              <a:extLst>
                <a:ext uri="{FF2B5EF4-FFF2-40B4-BE49-F238E27FC236}">
                  <a16:creationId xmlns:a16="http://schemas.microsoft.com/office/drawing/2014/main" id="{A694A9DA-46F6-4D26-A788-5EEB71FFD8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76870" y="5772150"/>
              <a:ext cx="1868170" cy="45529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ko-K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endParaRPr>
            </a:p>
          </p:txBody>
        </p:sp>
        <p:sp>
          <p:nvSpPr>
            <p:cNvPr id="11297" name="Rectangle 21">
              <a:extLst>
                <a:ext uri="{FF2B5EF4-FFF2-40B4-BE49-F238E27FC236}">
                  <a16:creationId xmlns:a16="http://schemas.microsoft.com/office/drawing/2014/main" id="{60502524-07C2-4E8B-B2B1-4E50DDDC97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29805" y="6229350"/>
              <a:ext cx="645795" cy="2730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ko-K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endParaRPr>
            </a:p>
          </p:txBody>
        </p:sp>
        <p:sp>
          <p:nvSpPr>
            <p:cNvPr id="11298" name="Rectangle 22">
              <a:extLst>
                <a:ext uri="{FF2B5EF4-FFF2-40B4-BE49-F238E27FC236}">
                  <a16:creationId xmlns:a16="http://schemas.microsoft.com/office/drawing/2014/main" id="{224CBD6B-FCA8-49D8-A54C-7E93B8D682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76870" y="6229350"/>
              <a:ext cx="1868170" cy="2730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ko-K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endParaRPr>
            </a:p>
          </p:txBody>
        </p:sp>
        <p:sp>
          <p:nvSpPr>
            <p:cNvPr id="11299" name="Line 23">
              <a:extLst>
                <a:ext uri="{FF2B5EF4-FFF2-40B4-BE49-F238E27FC236}">
                  <a16:creationId xmlns:a16="http://schemas.microsoft.com/office/drawing/2014/main" id="{47CF2C81-CF45-4BD3-A07A-879B08B2A08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976870" y="5772150"/>
              <a:ext cx="0" cy="73025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endParaRPr>
            </a:p>
          </p:txBody>
        </p:sp>
        <p:sp>
          <p:nvSpPr>
            <p:cNvPr id="11300" name="Line 24">
              <a:extLst>
                <a:ext uri="{FF2B5EF4-FFF2-40B4-BE49-F238E27FC236}">
                  <a16:creationId xmlns:a16="http://schemas.microsoft.com/office/drawing/2014/main" id="{769C6944-5A8A-48D7-B6EB-8B97796CE71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329805" y="5772150"/>
              <a:ext cx="2515870" cy="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endParaRPr>
            </a:p>
          </p:txBody>
        </p:sp>
        <p:sp>
          <p:nvSpPr>
            <p:cNvPr id="11301" name="Line 25">
              <a:extLst>
                <a:ext uri="{FF2B5EF4-FFF2-40B4-BE49-F238E27FC236}">
                  <a16:creationId xmlns:a16="http://schemas.microsoft.com/office/drawing/2014/main" id="{44988C47-9FC4-4355-9084-66A01643F71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329805" y="6229350"/>
              <a:ext cx="2515870" cy="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endParaRPr>
            </a:p>
          </p:txBody>
        </p:sp>
        <p:sp>
          <p:nvSpPr>
            <p:cNvPr id="11302" name="Line 26">
              <a:extLst>
                <a:ext uri="{FF2B5EF4-FFF2-40B4-BE49-F238E27FC236}">
                  <a16:creationId xmlns:a16="http://schemas.microsoft.com/office/drawing/2014/main" id="{C4349503-E1DA-4666-89E7-63BDCA0619D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329805" y="5559425"/>
              <a:ext cx="0" cy="942975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endParaRPr>
            </a:p>
          </p:txBody>
        </p:sp>
        <p:sp>
          <p:nvSpPr>
            <p:cNvPr id="11303" name="Line 27">
              <a:extLst>
                <a:ext uri="{FF2B5EF4-FFF2-40B4-BE49-F238E27FC236}">
                  <a16:creationId xmlns:a16="http://schemas.microsoft.com/office/drawing/2014/main" id="{E1CDE444-DF8E-4013-8D7D-F592314C80F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846945" y="5559425"/>
              <a:ext cx="0" cy="942975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endParaRPr>
            </a:p>
          </p:txBody>
        </p:sp>
        <p:sp>
          <p:nvSpPr>
            <p:cNvPr id="11304" name="Line 28">
              <a:extLst>
                <a:ext uri="{FF2B5EF4-FFF2-40B4-BE49-F238E27FC236}">
                  <a16:creationId xmlns:a16="http://schemas.microsoft.com/office/drawing/2014/main" id="{1CB282CD-07FC-4C61-BAAE-043CD1F61EE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329805" y="5559425"/>
              <a:ext cx="2515870" cy="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endParaRPr>
            </a:p>
          </p:txBody>
        </p:sp>
        <p:sp>
          <p:nvSpPr>
            <p:cNvPr id="11305" name="Line 29">
              <a:extLst>
                <a:ext uri="{FF2B5EF4-FFF2-40B4-BE49-F238E27FC236}">
                  <a16:creationId xmlns:a16="http://schemas.microsoft.com/office/drawing/2014/main" id="{0E5CA0C2-BDB9-4A85-91E9-F14963608B2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329805" y="6503670"/>
              <a:ext cx="2515870" cy="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endParaRP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1043305" y="640080"/>
            <a:ext cx="1511935" cy="21526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rPr>
              <a:t>수강신청 사이트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rPr>
              <a:t>(KOSMO)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6739255" y="641985"/>
            <a:ext cx="590550" cy="21526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rPr>
              <a:t>1.0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8194040" y="641985"/>
            <a:ext cx="1652905" cy="21526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rPr>
              <a:t>이승현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8194040" y="862330"/>
            <a:ext cx="1651635" cy="21526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sp>
        <p:nvSpPr>
          <p:cNvPr id="61" name="Text Box 3">
            <a:extLst>
              <a:ext uri="{FF2B5EF4-FFF2-40B4-BE49-F238E27FC236}">
                <a16:creationId xmlns:a16="http://schemas.microsoft.com/office/drawing/2014/main" id="{6D0588B0-553D-47A2-BF61-FDF7EF682B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3305" y="929640"/>
            <a:ext cx="1511935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6000" rIns="36000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pPr marL="0" marR="0" lvl="0" indent="0" algn="ctr" defTabSz="449263" rtl="0" eaLnBrk="1" fontAlgn="base" latinLnBrk="0" hangingPunct="1">
              <a:lnSpc>
                <a:spcPct val="100000"/>
              </a:lnSpc>
              <a:spcBef>
                <a:spcPts val="200"/>
              </a:spcBef>
              <a:spcAft>
                <a:spcPct val="0"/>
              </a:spcAft>
              <a:buClrTx/>
              <a:buSzPct val="100000"/>
              <a:buFont typeface="Times New Roman" panose="02020603050405020304" pitchFamily="18" charset="0"/>
              <a:buNone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/>
            </a:pP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rPr>
              <a:t>관리자 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rPr>
              <a:t>- </a:t>
            </a:r>
            <a:r>
              <a:rPr kumimoji="0" lang="ko-KR" altLang="en-US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rPr>
              <a:t>인원관리</a:t>
            </a:r>
            <a:endParaRPr kumimoji="0" lang="ko-KR" altLang="ko-KR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</a:endParaRPr>
          </a:p>
          <a:p>
            <a:pPr marL="0" marR="0" lvl="0" indent="0" algn="ctr" defTabSz="449263" rtl="0" eaLnBrk="1" fontAlgn="base" latinLnBrk="0" hangingPunct="1">
              <a:lnSpc>
                <a:spcPct val="100000"/>
              </a:lnSpc>
              <a:spcBef>
                <a:spcPts val="20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/>
            </a:pPr>
            <a:endParaRPr kumimoji="0" lang="ko-KR" altLang="ko-KR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grpSp>
        <p:nvGrpSpPr>
          <p:cNvPr id="50" name="Group 20">
            <a:extLst>
              <a:ext uri="{FF2B5EF4-FFF2-40B4-BE49-F238E27FC236}">
                <a16:creationId xmlns:a16="http://schemas.microsoft.com/office/drawing/2014/main" id="{594E9CF5-9AD6-448C-B253-76706833C3E5}"/>
              </a:ext>
            </a:extLst>
          </p:cNvPr>
          <p:cNvGrpSpPr>
            <a:grpSpLocks/>
          </p:cNvGrpSpPr>
          <p:nvPr/>
        </p:nvGrpSpPr>
        <p:grpSpPr bwMode="auto">
          <a:xfrm>
            <a:off x="7329805" y="1314450"/>
            <a:ext cx="2506345" cy="3582670"/>
            <a:chOff x="7329805" y="1314450"/>
            <a:chExt cx="2506345" cy="3582670"/>
          </a:xfrm>
        </p:grpSpPr>
        <p:sp>
          <p:nvSpPr>
            <p:cNvPr id="51" name="Rectangle 21">
              <a:extLst>
                <a:ext uri="{FF2B5EF4-FFF2-40B4-BE49-F238E27FC236}">
                  <a16:creationId xmlns:a16="http://schemas.microsoft.com/office/drawing/2014/main" id="{67CFFCAB-A287-416B-A842-EA5B0DCC47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29805" y="1314450"/>
              <a:ext cx="236220" cy="892175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rIns="0" anchor="ctr"/>
            <a:lstStyle>
              <a:lvl1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1pPr>
              <a:lvl2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2pPr>
              <a:lvl3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3pPr>
              <a:lvl4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4pPr>
              <a:lvl5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9pPr>
            </a:lstStyle>
            <a:p>
              <a:pPr marL="0" marR="0" lvl="0" indent="0" algn="ctr" defTabSz="449263" rtl="0" eaLnBrk="1" fontAlgn="base" latinLnBrk="0" hangingPunct="1">
                <a:lnSpc>
                  <a:spcPct val="100000"/>
                </a:lnSpc>
                <a:spcBef>
                  <a:spcPts val="20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r>
                <a:rPr kumimoji="0" lang="en-US" altLang="ko-KR" sz="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34" charset="-127"/>
                  <a:ea typeface="맑은 고딕" panose="020B0503020000020004" pitchFamily="34" charset="-127"/>
                </a:rPr>
                <a:t>1</a:t>
              </a:r>
            </a:p>
          </p:txBody>
        </p:sp>
        <p:sp>
          <p:nvSpPr>
            <p:cNvPr id="52" name="Rectangle 22">
              <a:extLst>
                <a:ext uri="{FF2B5EF4-FFF2-40B4-BE49-F238E27FC236}">
                  <a16:creationId xmlns:a16="http://schemas.microsoft.com/office/drawing/2014/main" id="{EE3CF02A-BBBE-4BD0-963D-951BB0E6A1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69200" y="1314450"/>
              <a:ext cx="2265045" cy="8921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1pPr>
              <a:lvl2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2pPr>
              <a:lvl3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3pPr>
              <a:lvl4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4pPr>
              <a:lvl5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9pPr>
            </a:lstStyle>
            <a:p>
              <a:pPr marL="0" marR="0" lvl="0" indent="0" algn="l" defTabSz="449263" rtl="0" eaLnBrk="1" fontAlgn="base" latinLnBrk="0" hangingPunct="1">
                <a:lnSpc>
                  <a:spcPct val="100000"/>
                </a:lnSpc>
                <a:spcBef>
                  <a:spcPts val="2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맑은 고딕" panose="020B0503020000020004" pitchFamily="34" charset="-127"/>
                <a:buChar char="-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r>
                <a:rPr kumimoji="0" lang="ko-KR" altLang="ko-KR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34" charset="-127"/>
                  <a:ea typeface="맑은 고딕" panose="020B0503020000020004" pitchFamily="34" charset="-127"/>
                </a:rPr>
                <a:t> </a:t>
              </a:r>
              <a:r>
                <a:rPr kumimoji="0" lang="ko-KR" altLang="en-US" sz="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34" charset="-127"/>
                  <a:ea typeface="맑은 고딕" panose="020B0503020000020004" pitchFamily="34" charset="-127"/>
                </a:rPr>
                <a:t>가입일자와</a:t>
              </a:r>
              <a:r>
                <a:rPr kumimoji="0" lang="ko-KR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34" charset="-127"/>
                  <a:ea typeface="맑은 고딕" panose="020B0503020000020004" pitchFamily="34" charset="-127"/>
                </a:rPr>
                <a:t> </a:t>
              </a:r>
              <a:r>
                <a:rPr lang="ko-KR" altLang="en-US" dirty="0">
                  <a:solidFill>
                    <a:srgbClr val="000000"/>
                  </a:solidFill>
                </a:rPr>
                <a:t>강사</a:t>
              </a:r>
              <a:r>
                <a:rPr kumimoji="0" lang="ko-KR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34" charset="-127"/>
                  <a:ea typeface="맑은 고딕" panose="020B0503020000020004" pitchFamily="34" charset="-127"/>
                </a:rPr>
                <a:t>명을 넣어주면 검색이 된다</a:t>
              </a:r>
              <a:r>
                <a:rPr kumimoji="0" lang="en-US" altLang="ko-KR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34" charset="-127"/>
                  <a:ea typeface="맑은 고딕" panose="020B0503020000020004" pitchFamily="34" charset="-127"/>
                </a:rPr>
                <a:t>.</a:t>
              </a:r>
              <a:endParaRPr kumimoji="0" lang="ko-KR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endParaRPr>
            </a:p>
            <a:p>
              <a:pPr marL="0" marR="0" lvl="0" indent="0" algn="l" defTabSz="449263" rtl="0" eaLnBrk="1" fontAlgn="base" latinLnBrk="0" hangingPunct="1">
                <a:lnSpc>
                  <a:spcPct val="100000"/>
                </a:lnSpc>
                <a:spcBef>
                  <a:spcPts val="2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맑은 고딕" panose="020B0503020000020004" pitchFamily="34" charset="-127"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endParaRPr kumimoji="0" lang="ko-KR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endParaRPr>
            </a:p>
          </p:txBody>
        </p:sp>
        <p:sp>
          <p:nvSpPr>
            <p:cNvPr id="53" name="Rectangle 23">
              <a:extLst>
                <a:ext uri="{FF2B5EF4-FFF2-40B4-BE49-F238E27FC236}">
                  <a16:creationId xmlns:a16="http://schemas.microsoft.com/office/drawing/2014/main" id="{9EF3755B-C738-4B96-A9D8-60049FC305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29805" y="2209800"/>
              <a:ext cx="236220" cy="683895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rIns="0" anchor="ctr"/>
            <a:lstStyle>
              <a:lvl1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1pPr>
              <a:lvl2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2pPr>
              <a:lvl3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3pPr>
              <a:lvl4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4pPr>
              <a:lvl5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9pPr>
            </a:lstStyle>
            <a:p>
              <a:pPr marL="0" marR="0" lvl="0" indent="0" algn="ctr" defTabSz="449263" rtl="0" eaLnBrk="1" fontAlgn="base" latinLnBrk="0" hangingPunct="1">
                <a:lnSpc>
                  <a:spcPct val="100000"/>
                </a:lnSpc>
                <a:spcBef>
                  <a:spcPts val="20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r>
                <a:rPr kumimoji="0" lang="en-US" altLang="ko-KR" sz="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34" charset="-127"/>
                  <a:ea typeface="맑은 고딕" panose="020B0503020000020004" pitchFamily="34" charset="-127"/>
                </a:rPr>
                <a:t>2</a:t>
              </a:r>
            </a:p>
          </p:txBody>
        </p:sp>
        <p:sp>
          <p:nvSpPr>
            <p:cNvPr id="54" name="Rectangle 24">
              <a:extLst>
                <a:ext uri="{FF2B5EF4-FFF2-40B4-BE49-F238E27FC236}">
                  <a16:creationId xmlns:a16="http://schemas.microsoft.com/office/drawing/2014/main" id="{9B144FB0-FDC9-4C30-8736-FAD9953639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69200" y="2209800"/>
              <a:ext cx="2265045" cy="68389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1pPr>
              <a:lvl2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2pPr>
              <a:lvl3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3pPr>
              <a:lvl4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4pPr>
              <a:lvl5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9pPr>
            </a:lstStyle>
            <a:p>
              <a:pPr marL="0" marR="0" lvl="0" indent="0" algn="l" defTabSz="449263" rtl="0" eaLnBrk="1" fontAlgn="base" latinLnBrk="0" hangingPunct="1">
                <a:lnSpc>
                  <a:spcPct val="100000"/>
                </a:lnSpc>
                <a:spcBef>
                  <a:spcPts val="20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r>
                <a:rPr kumimoji="0" lang="ko-KR" altLang="ko-KR" sz="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34" charset="-127"/>
                  <a:ea typeface="맑은 고딕" panose="020B0503020000020004" pitchFamily="34" charset="-127"/>
                </a:rPr>
                <a:t>- </a:t>
              </a:r>
              <a:r>
                <a:rPr kumimoji="0" lang="ko-KR" altLang="en-US" sz="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34" charset="-127"/>
                  <a:ea typeface="맑은 고딕" panose="020B0503020000020004" pitchFamily="34" charset="-127"/>
                </a:rPr>
                <a:t>체크박스를 통해서 단건 및 여러건을 체크할 수 있다</a:t>
              </a:r>
              <a:r>
                <a:rPr kumimoji="0" lang="en-US" altLang="ko-KR" sz="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34" charset="-127"/>
                  <a:ea typeface="맑은 고딕" panose="020B0503020000020004" pitchFamily="34" charset="-127"/>
                </a:rPr>
                <a:t>.</a:t>
              </a:r>
              <a:endParaRPr kumimoji="0" lang="ko-KR" altLang="ko-KR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endParaRPr>
            </a:p>
          </p:txBody>
        </p:sp>
        <p:sp>
          <p:nvSpPr>
            <p:cNvPr id="55" name="Rectangle 25">
              <a:extLst>
                <a:ext uri="{FF2B5EF4-FFF2-40B4-BE49-F238E27FC236}">
                  <a16:creationId xmlns:a16="http://schemas.microsoft.com/office/drawing/2014/main" id="{EE28B589-5F06-48F4-9535-07362EA9FA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29805" y="2896870"/>
              <a:ext cx="236220" cy="625475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rIns="0" anchor="ctr"/>
            <a:lstStyle>
              <a:lvl1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1pPr>
              <a:lvl2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2pPr>
              <a:lvl3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3pPr>
              <a:lvl4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4pPr>
              <a:lvl5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9pPr>
            </a:lstStyle>
            <a:p>
              <a:pPr marL="0" marR="0" lvl="0" indent="0" algn="ctr" defTabSz="449263" rtl="0" eaLnBrk="1" fontAlgn="base" latinLnBrk="0" hangingPunct="1">
                <a:lnSpc>
                  <a:spcPct val="100000"/>
                </a:lnSpc>
                <a:spcBef>
                  <a:spcPts val="20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r>
                <a:rPr kumimoji="0" lang="en-US" altLang="ko-KR" sz="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34" charset="-127"/>
                  <a:ea typeface="맑은 고딕" panose="020B0503020000020004" pitchFamily="34" charset="-127"/>
                </a:rPr>
                <a:t>3</a:t>
              </a:r>
            </a:p>
          </p:txBody>
        </p:sp>
        <p:sp>
          <p:nvSpPr>
            <p:cNvPr id="59" name="Rectangle 26">
              <a:extLst>
                <a:ext uri="{FF2B5EF4-FFF2-40B4-BE49-F238E27FC236}">
                  <a16:creationId xmlns:a16="http://schemas.microsoft.com/office/drawing/2014/main" id="{6581B565-6DD6-4287-8997-0F265F7634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69200" y="2896870"/>
              <a:ext cx="2265045" cy="6254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1pPr>
              <a:lvl2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2pPr>
              <a:lvl3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3pPr>
              <a:lvl4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4pPr>
              <a:lvl5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9pPr>
            </a:lstStyle>
            <a:p>
              <a:pPr marL="0" marR="0" lvl="0" indent="0" algn="l" defTabSz="449263" rtl="0" eaLnBrk="1" fontAlgn="base" latinLnBrk="0" hangingPunct="1">
                <a:lnSpc>
                  <a:spcPct val="100000"/>
                </a:lnSpc>
                <a:spcBef>
                  <a:spcPts val="2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맑은 고딕" panose="020B0503020000020004" pitchFamily="34" charset="-127"/>
                <a:buChar char="-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r>
                <a:rPr kumimoji="0" lang="en-US" altLang="ko-KR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34" charset="-127"/>
                  <a:ea typeface="맑은 고딕" panose="020B0503020000020004" pitchFamily="34" charset="-127"/>
                </a:rPr>
                <a:t> </a:t>
              </a:r>
              <a:r>
                <a:rPr kumimoji="0" lang="ko-KR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34" charset="-127"/>
                  <a:ea typeface="맑은 고딕" panose="020B0503020000020004" pitchFamily="34" charset="-127"/>
                </a:rPr>
                <a:t>각 학생마다 수정사항은 수정버튼을 통해 </a:t>
              </a:r>
              <a:endPara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endParaRPr>
            </a:p>
            <a:p>
              <a:pPr marL="0" marR="0" lvl="0" indent="0" algn="l" defTabSz="449263" rtl="0" eaLnBrk="1" fontAlgn="base" latinLnBrk="0" hangingPunct="1">
                <a:lnSpc>
                  <a:spcPct val="100000"/>
                </a:lnSpc>
                <a:spcBef>
                  <a:spcPts val="2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r>
                <a:rPr kumimoji="0" lang="ko-KR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34" charset="-127"/>
                  <a:ea typeface="맑은 고딕" panose="020B0503020000020004" pitchFamily="34" charset="-127"/>
                </a:rPr>
                <a:t>수정을 할 수 있다</a:t>
              </a:r>
              <a:r>
                <a:rPr kumimoji="0" lang="en-US" altLang="ko-KR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34" charset="-127"/>
                  <a:ea typeface="맑은 고딕" panose="020B0503020000020004" pitchFamily="34" charset="-127"/>
                </a:rPr>
                <a:t>.</a:t>
              </a:r>
            </a:p>
            <a:p>
              <a:pPr marL="0" marR="0" lvl="0" indent="0" algn="l" defTabSz="449263" rtl="0" eaLnBrk="1" fontAlgn="base" latinLnBrk="0" hangingPunct="1">
                <a:lnSpc>
                  <a:spcPct val="100000"/>
                </a:lnSpc>
                <a:spcBef>
                  <a:spcPts val="2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endPara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endParaRPr>
            </a:p>
          </p:txBody>
        </p:sp>
        <p:sp>
          <p:nvSpPr>
            <p:cNvPr id="60" name="Rectangle 27">
              <a:extLst>
                <a:ext uri="{FF2B5EF4-FFF2-40B4-BE49-F238E27FC236}">
                  <a16:creationId xmlns:a16="http://schemas.microsoft.com/office/drawing/2014/main" id="{324BEECA-2B66-48F6-91A6-3A16179029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29805" y="3524250"/>
              <a:ext cx="236220" cy="683895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rIns="0" anchor="ctr"/>
            <a:lstStyle>
              <a:lvl1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1pPr>
              <a:lvl2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2pPr>
              <a:lvl3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3pPr>
              <a:lvl4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4pPr>
              <a:lvl5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9pPr>
            </a:lstStyle>
            <a:p>
              <a:pPr marL="0" marR="0" lvl="0" indent="0" algn="ctr" defTabSz="449263" rtl="0" eaLnBrk="1" fontAlgn="base" latinLnBrk="0" hangingPunct="1">
                <a:lnSpc>
                  <a:spcPct val="100000"/>
                </a:lnSpc>
                <a:spcBef>
                  <a:spcPts val="20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r>
                <a:rPr kumimoji="0" lang="en-US" altLang="ko-KR" sz="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34" charset="-127"/>
                  <a:ea typeface="맑은 고딕" panose="020B0503020000020004" pitchFamily="34" charset="-127"/>
                </a:rPr>
                <a:t>4</a:t>
              </a:r>
            </a:p>
          </p:txBody>
        </p:sp>
        <p:sp>
          <p:nvSpPr>
            <p:cNvPr id="63" name="Rectangle 28">
              <a:extLst>
                <a:ext uri="{FF2B5EF4-FFF2-40B4-BE49-F238E27FC236}">
                  <a16:creationId xmlns:a16="http://schemas.microsoft.com/office/drawing/2014/main" id="{3BB673D6-F001-4B36-AE9B-CE82FE8B36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69200" y="3524250"/>
              <a:ext cx="2265045" cy="68389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1pPr>
              <a:lvl2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2pPr>
              <a:lvl3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3pPr>
              <a:lvl4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4pPr>
              <a:lvl5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9pPr>
            </a:lstStyle>
            <a:p>
              <a:pPr marL="0" marR="0" lvl="0" indent="0" algn="l" defTabSz="449263" rtl="0" eaLnBrk="1" fontAlgn="base" latinLnBrk="0" hangingPunct="1">
                <a:lnSpc>
                  <a:spcPct val="100000"/>
                </a:lnSpc>
                <a:spcBef>
                  <a:spcPts val="2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맑은 고딕" panose="020B0503020000020004" pitchFamily="34" charset="-127"/>
                <a:buChar char="-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r>
                <a:rPr kumimoji="0" lang="ko-KR" altLang="ko-KR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34" charset="-127"/>
                  <a:ea typeface="맑은 고딕" panose="020B0503020000020004" pitchFamily="34" charset="-127"/>
                </a:rPr>
                <a:t> </a:t>
              </a:r>
              <a:r>
                <a:rPr kumimoji="0" lang="ko-KR" altLang="en-US" sz="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34" charset="-127"/>
                  <a:ea typeface="맑은 고딕" panose="020B0503020000020004" pitchFamily="34" charset="-127"/>
                </a:rPr>
                <a:t>상태값은</a:t>
              </a:r>
              <a:r>
                <a:rPr kumimoji="0" lang="ko-KR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34" charset="-127"/>
                  <a:ea typeface="맑은 고딕" panose="020B0503020000020004" pitchFamily="34" charset="-127"/>
                </a:rPr>
                <a:t> </a:t>
              </a:r>
              <a:r>
                <a:rPr lang="ko-KR" altLang="en-US" dirty="0">
                  <a:solidFill>
                    <a:srgbClr val="000000"/>
                  </a:solidFill>
                </a:rPr>
                <a:t>탈퇴</a:t>
              </a:r>
              <a:r>
                <a:rPr kumimoji="0" lang="ko-KR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34" charset="-127"/>
                  <a:ea typeface="맑은 고딕" panose="020B0503020000020004" pitchFamily="34" charset="-127"/>
                </a:rPr>
                <a:t>과 </a:t>
              </a:r>
              <a:r>
                <a:rPr kumimoji="0" lang="ko-KR" altLang="en-US" sz="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34" charset="-127"/>
                  <a:ea typeface="맑은 고딕" panose="020B0503020000020004" pitchFamily="34" charset="-127"/>
                </a:rPr>
                <a:t>가입중으로</a:t>
              </a:r>
              <a:r>
                <a:rPr kumimoji="0" lang="ko-KR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34" charset="-127"/>
                  <a:ea typeface="맑은 고딕" panose="020B0503020000020004" pitchFamily="34" charset="-127"/>
                </a:rPr>
                <a:t> 나뉜다</a:t>
              </a:r>
              <a:r>
                <a:rPr kumimoji="0" lang="en-US" altLang="ko-KR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34" charset="-127"/>
                  <a:ea typeface="맑은 고딕" panose="020B0503020000020004" pitchFamily="34" charset="-127"/>
                </a:rPr>
                <a:t>.</a:t>
              </a:r>
              <a:endParaRPr kumimoji="0" lang="ko-KR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endParaRPr>
            </a:p>
          </p:txBody>
        </p:sp>
        <p:sp>
          <p:nvSpPr>
            <p:cNvPr id="65" name="Rectangle 29">
              <a:extLst>
                <a:ext uri="{FF2B5EF4-FFF2-40B4-BE49-F238E27FC236}">
                  <a16:creationId xmlns:a16="http://schemas.microsoft.com/office/drawing/2014/main" id="{CDE946E6-978F-489F-AE2A-60ADB9C550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29805" y="4211320"/>
              <a:ext cx="236220" cy="683895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ko-K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endParaRPr>
            </a:p>
          </p:txBody>
        </p:sp>
        <p:sp>
          <p:nvSpPr>
            <p:cNvPr id="66" name="Rectangle 30">
              <a:extLst>
                <a:ext uri="{FF2B5EF4-FFF2-40B4-BE49-F238E27FC236}">
                  <a16:creationId xmlns:a16="http://schemas.microsoft.com/office/drawing/2014/main" id="{62D66B76-9634-4ADE-8553-97AB537674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69200" y="4211320"/>
              <a:ext cx="2265045" cy="68389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ko-K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endParaRPr>
            </a:p>
          </p:txBody>
        </p:sp>
        <p:sp>
          <p:nvSpPr>
            <p:cNvPr id="68" name="Line 31">
              <a:extLst>
                <a:ext uri="{FF2B5EF4-FFF2-40B4-BE49-F238E27FC236}">
                  <a16:creationId xmlns:a16="http://schemas.microsoft.com/office/drawing/2014/main" id="{E9E97C62-70A2-41FA-9D35-275DB15A634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569200" y="1314450"/>
              <a:ext cx="0" cy="358140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endParaRPr>
            </a:p>
          </p:txBody>
        </p:sp>
        <p:sp>
          <p:nvSpPr>
            <p:cNvPr id="69" name="Line 32">
              <a:extLst>
                <a:ext uri="{FF2B5EF4-FFF2-40B4-BE49-F238E27FC236}">
                  <a16:creationId xmlns:a16="http://schemas.microsoft.com/office/drawing/2014/main" id="{B801D3AC-B07E-4E43-9B05-4680A37C571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329805" y="2209800"/>
              <a:ext cx="2505075" cy="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endParaRPr>
            </a:p>
          </p:txBody>
        </p:sp>
        <p:sp>
          <p:nvSpPr>
            <p:cNvPr id="70" name="Line 33">
              <a:extLst>
                <a:ext uri="{FF2B5EF4-FFF2-40B4-BE49-F238E27FC236}">
                  <a16:creationId xmlns:a16="http://schemas.microsoft.com/office/drawing/2014/main" id="{9575CE34-76B8-44A7-AD43-E1B1F0F9E1D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329805" y="2896870"/>
              <a:ext cx="2505075" cy="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endParaRPr>
            </a:p>
          </p:txBody>
        </p:sp>
        <p:sp>
          <p:nvSpPr>
            <p:cNvPr id="71" name="Line 34">
              <a:extLst>
                <a:ext uri="{FF2B5EF4-FFF2-40B4-BE49-F238E27FC236}">
                  <a16:creationId xmlns:a16="http://schemas.microsoft.com/office/drawing/2014/main" id="{AE42BABE-5019-4B5A-A685-A0B9E7B7468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329805" y="3524250"/>
              <a:ext cx="2505075" cy="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endParaRPr>
            </a:p>
          </p:txBody>
        </p:sp>
        <p:sp>
          <p:nvSpPr>
            <p:cNvPr id="72" name="Line 35">
              <a:extLst>
                <a:ext uri="{FF2B5EF4-FFF2-40B4-BE49-F238E27FC236}">
                  <a16:creationId xmlns:a16="http://schemas.microsoft.com/office/drawing/2014/main" id="{7545004B-DC45-4090-84F3-4E4BE8D2A7E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329805" y="4211320"/>
              <a:ext cx="2505075" cy="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endParaRPr>
            </a:p>
          </p:txBody>
        </p:sp>
        <p:sp>
          <p:nvSpPr>
            <p:cNvPr id="73" name="Line 36">
              <a:extLst>
                <a:ext uri="{FF2B5EF4-FFF2-40B4-BE49-F238E27FC236}">
                  <a16:creationId xmlns:a16="http://schemas.microsoft.com/office/drawing/2014/main" id="{699DC210-614C-40B7-85D8-8FEACC3687C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329805" y="1314450"/>
              <a:ext cx="0" cy="358140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endParaRPr>
            </a:p>
          </p:txBody>
        </p:sp>
        <p:sp>
          <p:nvSpPr>
            <p:cNvPr id="74" name="Line 37">
              <a:extLst>
                <a:ext uri="{FF2B5EF4-FFF2-40B4-BE49-F238E27FC236}">
                  <a16:creationId xmlns:a16="http://schemas.microsoft.com/office/drawing/2014/main" id="{C2EE219E-545C-4466-B034-115F2043006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837420" y="1314450"/>
              <a:ext cx="0" cy="358140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endParaRPr>
            </a:p>
          </p:txBody>
        </p:sp>
        <p:sp>
          <p:nvSpPr>
            <p:cNvPr id="75" name="Line 38">
              <a:extLst>
                <a:ext uri="{FF2B5EF4-FFF2-40B4-BE49-F238E27FC236}">
                  <a16:creationId xmlns:a16="http://schemas.microsoft.com/office/drawing/2014/main" id="{6CA483C0-5065-4C4B-9232-950A9629826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329805" y="1314450"/>
              <a:ext cx="2505075" cy="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endParaRPr>
            </a:p>
          </p:txBody>
        </p:sp>
        <p:sp>
          <p:nvSpPr>
            <p:cNvPr id="76" name="Line 39">
              <a:extLst>
                <a:ext uri="{FF2B5EF4-FFF2-40B4-BE49-F238E27FC236}">
                  <a16:creationId xmlns:a16="http://schemas.microsoft.com/office/drawing/2014/main" id="{755393D3-CEB6-418C-8763-7CE7FA5C3FC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329805" y="4899025"/>
              <a:ext cx="2505075" cy="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endParaRPr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42" y="1190610"/>
            <a:ext cx="7057666" cy="3403649"/>
          </a:xfrm>
          <a:prstGeom prst="rect">
            <a:avLst/>
          </a:prstGeom>
        </p:spPr>
      </p:pic>
      <p:sp>
        <p:nvSpPr>
          <p:cNvPr id="67" name="타원 66"/>
          <p:cNvSpPr/>
          <p:nvPr/>
        </p:nvSpPr>
        <p:spPr bwMode="auto">
          <a:xfrm>
            <a:off x="2423207" y="1499959"/>
            <a:ext cx="132033" cy="130895"/>
          </a:xfrm>
          <a:prstGeom prst="ellipse">
            <a:avLst/>
          </a:prstGeom>
          <a:solidFill>
            <a:srgbClr val="FF0000">
              <a:alpha val="44000"/>
            </a:srgbClr>
          </a:solidFill>
          <a:ln w="9525" cap="flat" cmpd="sng" algn="ctr">
            <a:solidFill>
              <a:schemeClr val="accent1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7" name="타원 76"/>
          <p:cNvSpPr/>
          <p:nvPr/>
        </p:nvSpPr>
        <p:spPr bwMode="auto">
          <a:xfrm>
            <a:off x="149267" y="2389822"/>
            <a:ext cx="166370" cy="161925"/>
          </a:xfrm>
          <a:prstGeom prst="ellipse">
            <a:avLst/>
          </a:prstGeom>
          <a:solidFill>
            <a:srgbClr val="FF0000">
              <a:alpha val="44000"/>
            </a:srgbClr>
          </a:solidFill>
          <a:ln w="9525" cap="flat" cmpd="sng" algn="ctr">
            <a:solidFill>
              <a:schemeClr val="accent1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8" name="타원 77"/>
          <p:cNvSpPr/>
          <p:nvPr/>
        </p:nvSpPr>
        <p:spPr bwMode="auto">
          <a:xfrm>
            <a:off x="6200401" y="2308859"/>
            <a:ext cx="166370" cy="161925"/>
          </a:xfrm>
          <a:prstGeom prst="ellipse">
            <a:avLst/>
          </a:prstGeom>
          <a:solidFill>
            <a:srgbClr val="FF0000">
              <a:alpha val="44000"/>
            </a:srgbClr>
          </a:solidFill>
          <a:ln w="9525" cap="flat" cmpd="sng" algn="ctr">
            <a:solidFill>
              <a:schemeClr val="accent1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9" name="타원 78"/>
          <p:cNvSpPr/>
          <p:nvPr/>
        </p:nvSpPr>
        <p:spPr bwMode="auto">
          <a:xfrm>
            <a:off x="2256837" y="3933056"/>
            <a:ext cx="166370" cy="161925"/>
          </a:xfrm>
          <a:prstGeom prst="ellipse">
            <a:avLst/>
          </a:prstGeom>
          <a:solidFill>
            <a:srgbClr val="FF0000">
              <a:alpha val="44000"/>
            </a:srgbClr>
          </a:solidFill>
          <a:ln w="9525" cap="flat" cmpd="sng" algn="ctr">
            <a:solidFill>
              <a:schemeClr val="accent1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379" y="4133611"/>
            <a:ext cx="4291861" cy="2263571"/>
          </a:xfrm>
          <a:prstGeom prst="rect">
            <a:avLst/>
          </a:prstGeom>
        </p:spPr>
      </p:pic>
      <p:sp>
        <p:nvSpPr>
          <p:cNvPr id="62" name="타원 61"/>
          <p:cNvSpPr/>
          <p:nvPr/>
        </p:nvSpPr>
        <p:spPr bwMode="auto">
          <a:xfrm>
            <a:off x="2937570" y="4513296"/>
            <a:ext cx="166370" cy="161925"/>
          </a:xfrm>
          <a:prstGeom prst="ellipse">
            <a:avLst/>
          </a:prstGeom>
          <a:solidFill>
            <a:srgbClr val="FF0000">
              <a:alpha val="44000"/>
            </a:srgbClr>
          </a:solidFill>
          <a:ln w="9525" cap="flat" cmpd="sng" algn="ctr">
            <a:solidFill>
              <a:schemeClr val="accent1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r>
              <a:rPr lang="en-US" altLang="ko-KR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4" name="Rectangle 27">
            <a:extLst>
              <a:ext uri="{FF2B5EF4-FFF2-40B4-BE49-F238E27FC236}">
                <a16:creationId xmlns:a16="http://schemas.microsoft.com/office/drawing/2014/main" id="{324BEECA-2B66-48F6-91A6-3A16179029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30058" y="4215930"/>
            <a:ext cx="236220" cy="683895"/>
          </a:xfrm>
          <a:prstGeom prst="rect">
            <a:avLst/>
          </a:prstGeom>
          <a:solidFill>
            <a:srgbClr val="EAEAE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rIns="0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pPr marL="0" marR="0" lvl="0" indent="0" algn="ctr" defTabSz="449263" rtl="0" eaLnBrk="1" fontAlgn="base" latinLnBrk="0" hangingPunct="1">
              <a:lnSpc>
                <a:spcPct val="100000"/>
              </a:lnSpc>
              <a:spcBef>
                <a:spcPts val="20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US" altLang="ko-KR" dirty="0">
                <a:solidFill>
                  <a:srgbClr val="000000"/>
                </a:solidFill>
              </a:rPr>
              <a:t>5</a:t>
            </a:r>
            <a:endParaRPr kumimoji="0" lang="en-US" altLang="ko-KR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7596505" y="4215930"/>
            <a:ext cx="22377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000000"/>
                </a:solidFill>
              </a:rPr>
              <a:t>- select </a:t>
            </a:r>
            <a:r>
              <a:rPr lang="ko-KR" altLang="en-US" dirty="0">
                <a:solidFill>
                  <a:srgbClr val="000000"/>
                </a:solidFill>
              </a:rPr>
              <a:t>박스와 체크 박스로 </a:t>
            </a:r>
            <a:r>
              <a:rPr lang="ko-KR" altLang="en-US" dirty="0" err="1">
                <a:solidFill>
                  <a:srgbClr val="000000"/>
                </a:solidFill>
              </a:rPr>
              <a:t>여러건을</a:t>
            </a:r>
            <a:r>
              <a:rPr lang="ko-KR" altLang="en-US" dirty="0">
                <a:solidFill>
                  <a:srgbClr val="000000"/>
                </a:solidFill>
              </a:rPr>
              <a:t> 처리 </a:t>
            </a:r>
            <a:r>
              <a:rPr lang="ko-KR" altLang="en-US" dirty="0" err="1">
                <a:solidFill>
                  <a:srgbClr val="000000"/>
                </a:solidFill>
              </a:rPr>
              <a:t>할수</a:t>
            </a:r>
            <a:r>
              <a:rPr lang="ko-KR" altLang="en-US" dirty="0">
                <a:solidFill>
                  <a:srgbClr val="000000"/>
                </a:solidFill>
              </a:rPr>
              <a:t> 있다</a:t>
            </a:r>
            <a:r>
              <a:rPr lang="en-US" altLang="ko-KR" dirty="0">
                <a:solidFill>
                  <a:srgbClr val="000000"/>
                </a:solidFill>
              </a:rPr>
              <a:t>.</a:t>
            </a:r>
            <a:endParaRPr lang="ko-KR" altLang="ko-KR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256364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557" y="1154430"/>
            <a:ext cx="4362549" cy="3497702"/>
          </a:xfrm>
          <a:prstGeom prst="rect">
            <a:avLst/>
          </a:prstGeom>
        </p:spPr>
      </p:pic>
      <p:sp>
        <p:nvSpPr>
          <p:cNvPr id="8193" name="Text Box 1">
            <a:extLst>
              <a:ext uri="{FF2B5EF4-FFF2-40B4-BE49-F238E27FC236}">
                <a16:creationId xmlns:a16="http://schemas.microsoft.com/office/drawing/2014/main" id="{A3ADCBFF-7D42-4637-8DF6-73053A262C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975" y="1905"/>
            <a:ext cx="3457575" cy="346075"/>
          </a:xfrm>
          <a:prstGeom prst="rect">
            <a:avLst/>
          </a:prstGeom>
          <a:noFill/>
          <a:ln>
            <a:noFill/>
          </a:ln>
          <a:effectLst/>
        </p:spPr>
        <p:txBody>
          <a:bodyPr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marL="0" marR="0" lvl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HY견고딕" panose="02030600000101010101" pitchFamily="18" charset="-127"/>
                <a:ea typeface="맑은 고딕" panose="020B0503020000020004" pitchFamily="50" charset="-127"/>
              </a:rPr>
              <a:t>LMS</a:t>
            </a:r>
          </a:p>
        </p:txBody>
      </p:sp>
      <p:sp>
        <p:nvSpPr>
          <p:cNvPr id="11268" name="Text Box 3">
            <a:extLst>
              <a:ext uri="{FF2B5EF4-FFF2-40B4-BE49-F238E27FC236}">
                <a16:creationId xmlns:a16="http://schemas.microsoft.com/office/drawing/2014/main" id="{6D0588B0-553D-47A2-BF61-FDF7EF682B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88030" y="633730"/>
            <a:ext cx="2879725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6000" rIns="36000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pPr marL="0" marR="0" lvl="0" indent="0" algn="ctr" defTabSz="449263" rtl="0" eaLnBrk="1" fontAlgn="base" latinLnBrk="0" hangingPunct="1">
              <a:lnSpc>
                <a:spcPct val="100000"/>
              </a:lnSpc>
              <a:spcBef>
                <a:spcPts val="20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/>
            </a:pP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rPr>
              <a:t>비밀번호 찾기</a:t>
            </a:r>
            <a:endParaRPr kumimoji="0" lang="ko-KR" altLang="ko-KR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grpSp>
        <p:nvGrpSpPr>
          <p:cNvPr id="11270" name="Group 5">
            <a:extLst>
              <a:ext uri="{FF2B5EF4-FFF2-40B4-BE49-F238E27FC236}">
                <a16:creationId xmlns:a16="http://schemas.microsoft.com/office/drawing/2014/main" id="{48B4170D-42BA-43C1-87C3-776FD5901F7A}"/>
              </a:ext>
            </a:extLst>
          </p:cNvPr>
          <p:cNvGrpSpPr>
            <a:grpSpLocks/>
          </p:cNvGrpSpPr>
          <p:nvPr/>
        </p:nvGrpSpPr>
        <p:grpSpPr bwMode="auto">
          <a:xfrm>
            <a:off x="7329805" y="1310005"/>
            <a:ext cx="2508250" cy="1397000"/>
            <a:chOff x="7329805" y="1310005"/>
            <a:chExt cx="2508250" cy="1397000"/>
          </a:xfrm>
        </p:grpSpPr>
        <p:sp>
          <p:nvSpPr>
            <p:cNvPr id="11306" name="Rectangle 6">
              <a:extLst>
                <a:ext uri="{FF2B5EF4-FFF2-40B4-BE49-F238E27FC236}">
                  <a16:creationId xmlns:a16="http://schemas.microsoft.com/office/drawing/2014/main" id="{B022D5AE-8035-4C22-BCF5-879C13FC97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29805" y="1310005"/>
              <a:ext cx="252095" cy="711200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rIns="0" anchor="ctr"/>
            <a:lstStyle>
              <a:lvl1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1pPr>
              <a:lvl2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2pPr>
              <a:lvl3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3pPr>
              <a:lvl4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4pPr>
              <a:lvl5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9pPr>
            </a:lstStyle>
            <a:p>
              <a:pPr marL="0" marR="0" lvl="0" indent="0" algn="ctr" defTabSz="449263" rtl="0" eaLnBrk="1" fontAlgn="base" latinLnBrk="0" hangingPunct="1">
                <a:lnSpc>
                  <a:spcPct val="100000"/>
                </a:lnSpc>
                <a:spcBef>
                  <a:spcPts val="20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r>
                <a:rPr kumimoji="0" lang="en-US" altLang="ko-KR" sz="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34" charset="-127"/>
                  <a:ea typeface="맑은 고딕" panose="020B0503020000020004" pitchFamily="34" charset="-127"/>
                </a:rPr>
                <a:t>1</a:t>
              </a:r>
            </a:p>
          </p:txBody>
        </p:sp>
        <p:sp>
          <p:nvSpPr>
            <p:cNvPr id="11307" name="Rectangle 7">
              <a:extLst>
                <a:ext uri="{FF2B5EF4-FFF2-40B4-BE49-F238E27FC236}">
                  <a16:creationId xmlns:a16="http://schemas.microsoft.com/office/drawing/2014/main" id="{F947E815-D647-4450-8A7B-82A9D6FF42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83805" y="1310005"/>
              <a:ext cx="2254250" cy="711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1pPr>
              <a:lvl2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2pPr>
              <a:lvl3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3pPr>
              <a:lvl4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4pPr>
              <a:lvl5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9pPr>
            </a:lstStyle>
            <a:p>
              <a:pPr marL="0" marR="0" lvl="0" indent="0" algn="l" defTabSz="449263" rtl="0" eaLnBrk="1" fontAlgn="base" latinLnBrk="0" hangingPunct="1">
                <a:lnSpc>
                  <a:spcPct val="100000"/>
                </a:lnSpc>
                <a:spcBef>
                  <a:spcPts val="20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r>
                <a:rPr kumimoji="0" lang="ko-KR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34" charset="-127"/>
                  <a:ea typeface="맑은 고딕" panose="020B0503020000020004" pitchFamily="34" charset="-127"/>
                </a:rPr>
                <a:t>이메일 체크 기능</a:t>
              </a:r>
              <a:endPara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endParaRPr>
            </a:p>
          </p:txBody>
        </p:sp>
        <p:sp>
          <p:nvSpPr>
            <p:cNvPr id="11308" name="Rectangle 8">
              <a:extLst>
                <a:ext uri="{FF2B5EF4-FFF2-40B4-BE49-F238E27FC236}">
                  <a16:creationId xmlns:a16="http://schemas.microsoft.com/office/drawing/2014/main" id="{AE187F4E-90A8-4BF3-9656-780292BAE5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29805" y="2022475"/>
              <a:ext cx="252095" cy="683895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rIns="0" anchor="ctr"/>
            <a:lstStyle>
              <a:lvl1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1pPr>
              <a:lvl2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2pPr>
              <a:lvl3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3pPr>
              <a:lvl4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4pPr>
              <a:lvl5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9pPr>
            </a:lstStyle>
            <a:p>
              <a:pPr marL="0" marR="0" lvl="0" indent="0" algn="ctr" defTabSz="449263" rtl="0" eaLnBrk="1" fontAlgn="base" latinLnBrk="0" hangingPunct="1">
                <a:lnSpc>
                  <a:spcPct val="100000"/>
                </a:lnSpc>
                <a:spcBef>
                  <a:spcPts val="20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r>
                <a:rPr kumimoji="0" lang="en-US" altLang="ko-KR" sz="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34" charset="-127"/>
                  <a:ea typeface="맑은 고딕" panose="020B0503020000020004" pitchFamily="34" charset="-127"/>
                </a:rPr>
                <a:t>2</a:t>
              </a:r>
            </a:p>
          </p:txBody>
        </p:sp>
        <p:sp>
          <p:nvSpPr>
            <p:cNvPr id="11309" name="Rectangle 9">
              <a:extLst>
                <a:ext uri="{FF2B5EF4-FFF2-40B4-BE49-F238E27FC236}">
                  <a16:creationId xmlns:a16="http://schemas.microsoft.com/office/drawing/2014/main" id="{430B0957-A276-441C-A7CA-FB0B430E81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83805" y="2022475"/>
              <a:ext cx="2254250" cy="68389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1pPr>
              <a:lvl2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2pPr>
              <a:lvl3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3pPr>
              <a:lvl4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4pPr>
              <a:lvl5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9pPr>
            </a:lstStyle>
            <a:p>
              <a:pPr marL="0" marR="0" lvl="0" indent="0" algn="l" defTabSz="449263" rtl="0" eaLnBrk="1" fontAlgn="base" latinLnBrk="0" hangingPunct="1">
                <a:lnSpc>
                  <a:spcPct val="100000"/>
                </a:lnSpc>
                <a:spcBef>
                  <a:spcPts val="20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r>
                <a:rPr kumimoji="0" lang="ko-KR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34" charset="-127"/>
                  <a:ea typeface="맑은 고딕" panose="020B0503020000020004" pitchFamily="34" charset="-127"/>
                </a:rPr>
                <a:t>해당 이메일로 임시 비밀번호 전송</a:t>
              </a:r>
              <a:r>
                <a:rPr kumimoji="0" lang="en-US" altLang="ko-KR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34" charset="-127"/>
                  <a:ea typeface="맑은 고딕" panose="020B0503020000020004" pitchFamily="34" charset="-127"/>
                </a:rPr>
                <a:t>(</a:t>
              </a:r>
              <a:r>
                <a:rPr kumimoji="0" lang="en-US" altLang="ko-KR" sz="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34" charset="-127"/>
                  <a:ea typeface="맑은 고딕" panose="020B0503020000020004" pitchFamily="34" charset="-127"/>
                </a:rPr>
                <a:t>api</a:t>
              </a:r>
              <a:r>
                <a:rPr kumimoji="0" lang="en-US" altLang="ko-KR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34" charset="-127"/>
                  <a:ea typeface="맑은 고딕" panose="020B0503020000020004" pitchFamily="34" charset="-127"/>
                </a:rPr>
                <a:t>)</a:t>
              </a:r>
            </a:p>
          </p:txBody>
        </p:sp>
        <p:sp>
          <p:nvSpPr>
            <p:cNvPr id="11310" name="Line 10">
              <a:extLst>
                <a:ext uri="{FF2B5EF4-FFF2-40B4-BE49-F238E27FC236}">
                  <a16:creationId xmlns:a16="http://schemas.microsoft.com/office/drawing/2014/main" id="{D90BD6D3-AAF0-43DE-BF61-FFB1A35F952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583805" y="1310005"/>
              <a:ext cx="0" cy="139700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endParaRPr>
            </a:p>
          </p:txBody>
        </p:sp>
        <p:sp>
          <p:nvSpPr>
            <p:cNvPr id="11311" name="Line 11">
              <a:extLst>
                <a:ext uri="{FF2B5EF4-FFF2-40B4-BE49-F238E27FC236}">
                  <a16:creationId xmlns:a16="http://schemas.microsoft.com/office/drawing/2014/main" id="{DBBB8555-D9AA-4839-BE12-5862D5F2CF1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329805" y="2022475"/>
              <a:ext cx="2508250" cy="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endParaRPr>
            </a:p>
          </p:txBody>
        </p:sp>
        <p:sp>
          <p:nvSpPr>
            <p:cNvPr id="11312" name="Line 12">
              <a:extLst>
                <a:ext uri="{FF2B5EF4-FFF2-40B4-BE49-F238E27FC236}">
                  <a16:creationId xmlns:a16="http://schemas.microsoft.com/office/drawing/2014/main" id="{50210B27-5266-47D2-A07F-FBB0DF3AEB9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329805" y="1310005"/>
              <a:ext cx="0" cy="139700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endParaRPr>
            </a:p>
          </p:txBody>
        </p:sp>
        <p:sp>
          <p:nvSpPr>
            <p:cNvPr id="11313" name="Line 13">
              <a:extLst>
                <a:ext uri="{FF2B5EF4-FFF2-40B4-BE49-F238E27FC236}">
                  <a16:creationId xmlns:a16="http://schemas.microsoft.com/office/drawing/2014/main" id="{A012D689-5D2F-4F6A-AA11-DF1237C4F5F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839325" y="1310005"/>
              <a:ext cx="0" cy="139700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endParaRPr>
            </a:p>
          </p:txBody>
        </p:sp>
        <p:sp>
          <p:nvSpPr>
            <p:cNvPr id="11314" name="Line 14">
              <a:extLst>
                <a:ext uri="{FF2B5EF4-FFF2-40B4-BE49-F238E27FC236}">
                  <a16:creationId xmlns:a16="http://schemas.microsoft.com/office/drawing/2014/main" id="{90EBB9F9-356B-4908-B6AD-029668E0608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329805" y="1310005"/>
              <a:ext cx="2508250" cy="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endParaRPr>
            </a:p>
          </p:txBody>
        </p:sp>
        <p:sp>
          <p:nvSpPr>
            <p:cNvPr id="11315" name="Line 15">
              <a:extLst>
                <a:ext uri="{FF2B5EF4-FFF2-40B4-BE49-F238E27FC236}">
                  <a16:creationId xmlns:a16="http://schemas.microsoft.com/office/drawing/2014/main" id="{5047868E-1AD5-4898-817E-FDACC5E1D81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329805" y="2708275"/>
              <a:ext cx="2508250" cy="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endParaRPr>
            </a:p>
          </p:txBody>
        </p:sp>
      </p:grpSp>
      <p:sp>
        <p:nvSpPr>
          <p:cNvPr id="11271" name="Text Box 16">
            <a:extLst>
              <a:ext uri="{FF2B5EF4-FFF2-40B4-BE49-F238E27FC236}">
                <a16:creationId xmlns:a16="http://schemas.microsoft.com/office/drawing/2014/main" id="{C7036C99-7483-47E5-8923-F56A86471E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39255" y="857250"/>
            <a:ext cx="857250" cy="2146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6000" tIns="46800" rIns="36000" bIns="46800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pPr marL="0" marR="0" lvl="0" indent="0" algn="r" defTabSz="449263" rtl="0" eaLnBrk="1" fontAlgn="base" latinLnBrk="0" hangingPunct="1">
              <a:lnSpc>
                <a:spcPct val="100000"/>
              </a:lnSpc>
              <a:spcBef>
                <a:spcPts val="20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ko-KR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rPr>
              <a:t>1</a:t>
            </a:r>
          </a:p>
        </p:txBody>
      </p:sp>
      <p:grpSp>
        <p:nvGrpSpPr>
          <p:cNvPr id="11272" name="Group 17">
            <a:extLst>
              <a:ext uri="{FF2B5EF4-FFF2-40B4-BE49-F238E27FC236}">
                <a16:creationId xmlns:a16="http://schemas.microsoft.com/office/drawing/2014/main" id="{FF45D4BA-F718-4E84-A1FD-21C1180C3181}"/>
              </a:ext>
            </a:extLst>
          </p:cNvPr>
          <p:cNvGrpSpPr>
            <a:grpSpLocks/>
          </p:cNvGrpSpPr>
          <p:nvPr/>
        </p:nvGrpSpPr>
        <p:grpSpPr bwMode="auto">
          <a:xfrm>
            <a:off x="7329805" y="5559425"/>
            <a:ext cx="2515870" cy="942975"/>
            <a:chOff x="7329805" y="5559425"/>
            <a:chExt cx="2515870" cy="942975"/>
          </a:xfrm>
        </p:grpSpPr>
        <p:sp>
          <p:nvSpPr>
            <p:cNvPr id="11294" name="Rectangle 18">
              <a:extLst>
                <a:ext uri="{FF2B5EF4-FFF2-40B4-BE49-F238E27FC236}">
                  <a16:creationId xmlns:a16="http://schemas.microsoft.com/office/drawing/2014/main" id="{702F8A78-8135-440E-8ED4-941F8A6CE9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29805" y="5559425"/>
              <a:ext cx="2515870" cy="210820"/>
            </a:xfrm>
            <a:prstGeom prst="rect">
              <a:avLst/>
            </a:prstGeom>
            <a:solidFill>
              <a:srgbClr val="7F7F7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1pPr>
              <a:lvl2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2pPr>
              <a:lvl3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3pPr>
              <a:lvl4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4pPr>
              <a:lvl5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9pPr>
            </a:lstStyle>
            <a:p>
              <a:pPr marL="0" marR="0" lvl="0" indent="0" algn="l" defTabSz="449263" rtl="0" eaLnBrk="1" fontAlgn="base" latinLnBrk="0" hangingPunct="1">
                <a:lnSpc>
                  <a:spcPct val="100000"/>
                </a:lnSpc>
                <a:spcBef>
                  <a:spcPts val="20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r>
                <a:rPr kumimoji="0" lang="en-US" altLang="ko-KR" sz="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 panose="020B0503020000020004" pitchFamily="34" charset="-127"/>
                  <a:ea typeface="맑은 고딕" panose="020B0503020000020004" pitchFamily="34" charset="-127"/>
                </a:rPr>
                <a:t>Table Information</a:t>
              </a:r>
            </a:p>
          </p:txBody>
        </p:sp>
        <p:sp>
          <p:nvSpPr>
            <p:cNvPr id="11295" name="Rectangle 19">
              <a:extLst>
                <a:ext uri="{FF2B5EF4-FFF2-40B4-BE49-F238E27FC236}">
                  <a16:creationId xmlns:a16="http://schemas.microsoft.com/office/drawing/2014/main" id="{DDEB08D4-8823-41A5-ACF8-4EC231F4D4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29805" y="5772150"/>
              <a:ext cx="645795" cy="45529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ko-K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endParaRPr>
            </a:p>
          </p:txBody>
        </p:sp>
        <p:sp>
          <p:nvSpPr>
            <p:cNvPr id="11296" name="Rectangle 20">
              <a:extLst>
                <a:ext uri="{FF2B5EF4-FFF2-40B4-BE49-F238E27FC236}">
                  <a16:creationId xmlns:a16="http://schemas.microsoft.com/office/drawing/2014/main" id="{A694A9DA-46F6-4D26-A788-5EEB71FFD8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76870" y="5772150"/>
              <a:ext cx="1868170" cy="45529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ko-K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endParaRPr>
            </a:p>
          </p:txBody>
        </p:sp>
        <p:sp>
          <p:nvSpPr>
            <p:cNvPr id="11297" name="Rectangle 21">
              <a:extLst>
                <a:ext uri="{FF2B5EF4-FFF2-40B4-BE49-F238E27FC236}">
                  <a16:creationId xmlns:a16="http://schemas.microsoft.com/office/drawing/2014/main" id="{60502524-07C2-4E8B-B2B1-4E50DDDC97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29805" y="6229350"/>
              <a:ext cx="645795" cy="2730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ko-K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endParaRPr>
            </a:p>
          </p:txBody>
        </p:sp>
        <p:sp>
          <p:nvSpPr>
            <p:cNvPr id="11298" name="Rectangle 22">
              <a:extLst>
                <a:ext uri="{FF2B5EF4-FFF2-40B4-BE49-F238E27FC236}">
                  <a16:creationId xmlns:a16="http://schemas.microsoft.com/office/drawing/2014/main" id="{224CBD6B-FCA8-49D8-A54C-7E93B8D682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76870" y="6229350"/>
              <a:ext cx="1868170" cy="2730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ko-K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endParaRPr>
            </a:p>
          </p:txBody>
        </p:sp>
        <p:sp>
          <p:nvSpPr>
            <p:cNvPr id="11299" name="Line 23">
              <a:extLst>
                <a:ext uri="{FF2B5EF4-FFF2-40B4-BE49-F238E27FC236}">
                  <a16:creationId xmlns:a16="http://schemas.microsoft.com/office/drawing/2014/main" id="{47CF2C81-CF45-4BD3-A07A-879B08B2A08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976870" y="5772150"/>
              <a:ext cx="0" cy="73025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endParaRPr>
            </a:p>
          </p:txBody>
        </p:sp>
        <p:sp>
          <p:nvSpPr>
            <p:cNvPr id="11300" name="Line 24">
              <a:extLst>
                <a:ext uri="{FF2B5EF4-FFF2-40B4-BE49-F238E27FC236}">
                  <a16:creationId xmlns:a16="http://schemas.microsoft.com/office/drawing/2014/main" id="{769C6944-5A8A-48D7-B6EB-8B97796CE71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329805" y="5772150"/>
              <a:ext cx="2515870" cy="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endParaRPr>
            </a:p>
          </p:txBody>
        </p:sp>
        <p:sp>
          <p:nvSpPr>
            <p:cNvPr id="11301" name="Line 25">
              <a:extLst>
                <a:ext uri="{FF2B5EF4-FFF2-40B4-BE49-F238E27FC236}">
                  <a16:creationId xmlns:a16="http://schemas.microsoft.com/office/drawing/2014/main" id="{44988C47-9FC4-4355-9084-66A01643F71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329805" y="6229350"/>
              <a:ext cx="2515870" cy="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endParaRPr>
            </a:p>
          </p:txBody>
        </p:sp>
        <p:sp>
          <p:nvSpPr>
            <p:cNvPr id="11302" name="Line 26">
              <a:extLst>
                <a:ext uri="{FF2B5EF4-FFF2-40B4-BE49-F238E27FC236}">
                  <a16:creationId xmlns:a16="http://schemas.microsoft.com/office/drawing/2014/main" id="{C4349503-E1DA-4666-89E7-63BDCA0619D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329805" y="5559425"/>
              <a:ext cx="0" cy="942975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endParaRPr>
            </a:p>
          </p:txBody>
        </p:sp>
        <p:sp>
          <p:nvSpPr>
            <p:cNvPr id="11303" name="Line 27">
              <a:extLst>
                <a:ext uri="{FF2B5EF4-FFF2-40B4-BE49-F238E27FC236}">
                  <a16:creationId xmlns:a16="http://schemas.microsoft.com/office/drawing/2014/main" id="{E1CDE444-DF8E-4013-8D7D-F592314C80F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846945" y="5559425"/>
              <a:ext cx="0" cy="942975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endParaRPr>
            </a:p>
          </p:txBody>
        </p:sp>
        <p:sp>
          <p:nvSpPr>
            <p:cNvPr id="11304" name="Line 28">
              <a:extLst>
                <a:ext uri="{FF2B5EF4-FFF2-40B4-BE49-F238E27FC236}">
                  <a16:creationId xmlns:a16="http://schemas.microsoft.com/office/drawing/2014/main" id="{1CB282CD-07FC-4C61-BAAE-043CD1F61EE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329805" y="5559425"/>
              <a:ext cx="2515870" cy="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endParaRPr>
            </a:p>
          </p:txBody>
        </p:sp>
        <p:sp>
          <p:nvSpPr>
            <p:cNvPr id="11305" name="Line 29">
              <a:extLst>
                <a:ext uri="{FF2B5EF4-FFF2-40B4-BE49-F238E27FC236}">
                  <a16:creationId xmlns:a16="http://schemas.microsoft.com/office/drawing/2014/main" id="{0E5CA0C2-BDB9-4A85-91E9-F14963608B2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329805" y="6503670"/>
              <a:ext cx="2515870" cy="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endParaRP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1043305" y="640080"/>
            <a:ext cx="1511935" cy="21526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rPr>
              <a:t>수강신청 사이트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rPr>
              <a:t>(KOSMO)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6739255" y="641985"/>
            <a:ext cx="590550" cy="21526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rPr>
              <a:t>1.0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8194040" y="641985"/>
            <a:ext cx="1652905" cy="21526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rPr>
              <a:t>유세종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8194040" y="862330"/>
            <a:ext cx="1651635" cy="21526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rPr>
              <a:t>2020-04-14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sp>
        <p:nvSpPr>
          <p:cNvPr id="61" name="Text Box 3">
            <a:extLst>
              <a:ext uri="{FF2B5EF4-FFF2-40B4-BE49-F238E27FC236}">
                <a16:creationId xmlns:a16="http://schemas.microsoft.com/office/drawing/2014/main" id="{6D0588B0-553D-47A2-BF61-FDF7EF682B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3305" y="851535"/>
            <a:ext cx="1511935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6000" rIns="36000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pPr marL="0" marR="0" lvl="0" indent="0" algn="ctr" defTabSz="449263" rtl="0" eaLnBrk="1" fontAlgn="base" latinLnBrk="0" hangingPunct="1">
              <a:lnSpc>
                <a:spcPct val="100000"/>
              </a:lnSpc>
              <a:spcBef>
                <a:spcPts val="20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/>
            </a:pPr>
            <a:r>
              <a:rPr lang="ko-KR" altLang="en-US" dirty="0">
                <a:solidFill>
                  <a:srgbClr val="000000"/>
                </a:solidFill>
              </a:rPr>
              <a:t>비밀번호 찾기</a:t>
            </a:r>
            <a:endParaRPr kumimoji="0" lang="ko-KR" altLang="ko-KR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6795" y="3157166"/>
            <a:ext cx="3878749" cy="3037040"/>
          </a:xfrm>
          <a:prstGeom prst="rect">
            <a:avLst/>
          </a:prstGeom>
        </p:spPr>
      </p:pic>
      <p:sp>
        <p:nvSpPr>
          <p:cNvPr id="48" name="타원 47"/>
          <p:cNvSpPr/>
          <p:nvPr/>
        </p:nvSpPr>
        <p:spPr bwMode="auto">
          <a:xfrm>
            <a:off x="862268" y="2132856"/>
            <a:ext cx="166370" cy="161925"/>
          </a:xfrm>
          <a:prstGeom prst="ellipse">
            <a:avLst/>
          </a:prstGeom>
          <a:solidFill>
            <a:srgbClr val="FF0000">
              <a:alpha val="44000"/>
            </a:srgbClr>
          </a:solidFill>
          <a:ln w="9525" cap="flat" cmpd="sng" algn="ctr">
            <a:solidFill>
              <a:schemeClr val="accent1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9" name="타원 48"/>
          <p:cNvSpPr/>
          <p:nvPr/>
        </p:nvSpPr>
        <p:spPr bwMode="auto">
          <a:xfrm>
            <a:off x="3638550" y="3861048"/>
            <a:ext cx="166370" cy="161925"/>
          </a:xfrm>
          <a:prstGeom prst="ellipse">
            <a:avLst/>
          </a:prstGeom>
          <a:solidFill>
            <a:srgbClr val="FF0000">
              <a:alpha val="44000"/>
            </a:srgbClr>
          </a:solidFill>
          <a:ln w="9525" cap="flat" cmpd="sng" algn="ctr">
            <a:solidFill>
              <a:schemeClr val="accent1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r>
              <a:rPr lang="en-US" altLang="ko-KR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4313855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Text Box 1">
            <a:extLst>
              <a:ext uri="{FF2B5EF4-FFF2-40B4-BE49-F238E27FC236}">
                <a16:creationId xmlns:a16="http://schemas.microsoft.com/office/drawing/2014/main" id="{A3ADCBFF-7D42-4637-8DF6-73053A262C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975" y="1905"/>
            <a:ext cx="3457575" cy="346075"/>
          </a:xfrm>
          <a:prstGeom prst="rect">
            <a:avLst/>
          </a:prstGeom>
          <a:noFill/>
          <a:ln>
            <a:noFill/>
          </a:ln>
          <a:effectLst/>
        </p:spPr>
        <p:txBody>
          <a:bodyPr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marL="0" marR="0" lvl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HY견고딕" panose="02030600000101010101" pitchFamily="18" charset="-127"/>
                <a:ea typeface="맑은 고딕" panose="020B0503020000020004" pitchFamily="50" charset="-127"/>
              </a:rPr>
              <a:t>LMS</a:t>
            </a:r>
          </a:p>
        </p:txBody>
      </p:sp>
      <p:sp>
        <p:nvSpPr>
          <p:cNvPr id="11268" name="Text Box 3">
            <a:extLst>
              <a:ext uri="{FF2B5EF4-FFF2-40B4-BE49-F238E27FC236}">
                <a16:creationId xmlns:a16="http://schemas.microsoft.com/office/drawing/2014/main" id="{6D0588B0-553D-47A2-BF61-FDF7EF682B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88030" y="633730"/>
            <a:ext cx="2879725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6000" rIns="36000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pPr marL="0" marR="0" lvl="0" indent="0" algn="ctr" defTabSz="449263" rtl="0" eaLnBrk="1" fontAlgn="base" latinLnBrk="0" hangingPunct="1">
              <a:lnSpc>
                <a:spcPct val="100000"/>
              </a:lnSpc>
              <a:spcBef>
                <a:spcPts val="20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/>
            </a:pPr>
            <a:r>
              <a:rPr kumimoji="0" lang="ko-KR" altLang="en-US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rPr>
              <a:t>등록폼</a:t>
            </a:r>
            <a:endParaRPr kumimoji="0" lang="ko-KR" altLang="ko-KR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grpSp>
        <p:nvGrpSpPr>
          <p:cNvPr id="11270" name="Group 5">
            <a:extLst>
              <a:ext uri="{FF2B5EF4-FFF2-40B4-BE49-F238E27FC236}">
                <a16:creationId xmlns:a16="http://schemas.microsoft.com/office/drawing/2014/main" id="{48B4170D-42BA-43C1-87C3-776FD5901F7A}"/>
              </a:ext>
            </a:extLst>
          </p:cNvPr>
          <p:cNvGrpSpPr>
            <a:grpSpLocks/>
          </p:cNvGrpSpPr>
          <p:nvPr/>
        </p:nvGrpSpPr>
        <p:grpSpPr bwMode="auto">
          <a:xfrm>
            <a:off x="7329805" y="1310005"/>
            <a:ext cx="2510155" cy="1398905"/>
            <a:chOff x="7329805" y="1310005"/>
            <a:chExt cx="2510155" cy="1398905"/>
          </a:xfrm>
        </p:grpSpPr>
        <p:sp>
          <p:nvSpPr>
            <p:cNvPr id="11306" name="Rectangle 6">
              <a:extLst>
                <a:ext uri="{FF2B5EF4-FFF2-40B4-BE49-F238E27FC236}">
                  <a16:creationId xmlns:a16="http://schemas.microsoft.com/office/drawing/2014/main" id="{B022D5AE-8035-4C22-BCF5-879C13FC97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29805" y="1310005"/>
              <a:ext cx="252095" cy="711200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rIns="0" anchor="ctr"/>
            <a:lstStyle>
              <a:lvl1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1pPr>
              <a:lvl2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2pPr>
              <a:lvl3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3pPr>
              <a:lvl4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4pPr>
              <a:lvl5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9pPr>
            </a:lstStyle>
            <a:p>
              <a:pPr marL="0" marR="0" lvl="0" indent="0" algn="ctr" defTabSz="449263" rtl="0" eaLnBrk="1" fontAlgn="base" latinLnBrk="0" hangingPunct="1">
                <a:lnSpc>
                  <a:spcPct val="100000"/>
                </a:lnSpc>
                <a:spcBef>
                  <a:spcPts val="20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r>
                <a:rPr kumimoji="0" lang="en-US" altLang="ko-KR" sz="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34" charset="-127"/>
                  <a:ea typeface="맑은 고딕" panose="020B0503020000020004" pitchFamily="34" charset="-127"/>
                </a:rPr>
                <a:t>1</a:t>
              </a:r>
            </a:p>
          </p:txBody>
        </p:sp>
        <p:sp>
          <p:nvSpPr>
            <p:cNvPr id="11307" name="Rectangle 7">
              <a:extLst>
                <a:ext uri="{FF2B5EF4-FFF2-40B4-BE49-F238E27FC236}">
                  <a16:creationId xmlns:a16="http://schemas.microsoft.com/office/drawing/2014/main" id="{F947E815-D647-4450-8A7B-82A9D6FF42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83805" y="1310005"/>
              <a:ext cx="2254250" cy="711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1pPr>
              <a:lvl2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2pPr>
              <a:lvl3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3pPr>
              <a:lvl4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4pPr>
              <a:lvl5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9pPr>
            </a:lstStyle>
            <a:p>
              <a:pPr marL="0" marR="0" lvl="0" indent="0" algn="l" defTabSz="449263" rtl="0" eaLnBrk="1" fontAlgn="base" latinLnBrk="0" hangingPunct="1">
                <a:lnSpc>
                  <a:spcPct val="100000"/>
                </a:lnSpc>
                <a:spcBef>
                  <a:spcPts val="20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r>
                <a:rPr kumimoji="0" lang="en-US" altLang="ko-KR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34" charset="-127"/>
                  <a:ea typeface="맑은 고딕" panose="020B0503020000020004" pitchFamily="34" charset="-127"/>
                </a:rPr>
                <a:t>- </a:t>
              </a:r>
              <a:r>
                <a:rPr kumimoji="0" lang="ko-KR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34" charset="-127"/>
                  <a:ea typeface="맑은 고딕" panose="020B0503020000020004" pitchFamily="34" charset="-127"/>
                </a:rPr>
                <a:t>회원 등록 시 같은 폼을 가지고 강사와 학생을 </a:t>
              </a:r>
              <a:r>
                <a:rPr kumimoji="0" lang="ko-KR" altLang="en-US" sz="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34" charset="-127"/>
                  <a:ea typeface="맑은 고딕" panose="020B0503020000020004" pitchFamily="34" charset="-127"/>
                </a:rPr>
                <a:t>페이지별</a:t>
              </a:r>
              <a:r>
                <a:rPr kumimoji="0" lang="ko-KR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34" charset="-127"/>
                  <a:ea typeface="맑은 고딕" panose="020B0503020000020004" pitchFamily="34" charset="-127"/>
                </a:rPr>
                <a:t> </a:t>
              </a:r>
              <a:r>
                <a:rPr kumimoji="0" lang="ko-KR" altLang="en-US" sz="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34" charset="-127"/>
                  <a:ea typeface="맑은 고딕" panose="020B0503020000020004" pitchFamily="34" charset="-127"/>
                </a:rPr>
                <a:t>등록폼을</a:t>
              </a:r>
              <a:r>
                <a:rPr kumimoji="0" lang="ko-KR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34" charset="-127"/>
                  <a:ea typeface="맑은 고딕" panose="020B0503020000020004" pitchFamily="34" charset="-127"/>
                </a:rPr>
                <a:t> 다르게 세팅해서 </a:t>
              </a:r>
              <a:r>
                <a:rPr kumimoji="0" lang="ko-KR" altLang="en-US" sz="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34" charset="-127"/>
                  <a:ea typeface="맑은 고딕" panose="020B0503020000020004" pitchFamily="34" charset="-127"/>
                </a:rPr>
                <a:t>등록할수</a:t>
              </a:r>
              <a:r>
                <a:rPr kumimoji="0" lang="ko-KR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34" charset="-127"/>
                  <a:ea typeface="맑은 고딕" panose="020B0503020000020004" pitchFamily="34" charset="-127"/>
                </a:rPr>
                <a:t> 있다</a:t>
              </a:r>
              <a:r>
                <a:rPr kumimoji="0" lang="en-US" altLang="ko-KR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34" charset="-127"/>
                  <a:ea typeface="맑은 고딕" panose="020B0503020000020004" pitchFamily="34" charset="-127"/>
                </a:rPr>
                <a:t>.</a:t>
              </a:r>
            </a:p>
          </p:txBody>
        </p:sp>
        <p:sp>
          <p:nvSpPr>
            <p:cNvPr id="11308" name="Rectangle 8">
              <a:extLst>
                <a:ext uri="{FF2B5EF4-FFF2-40B4-BE49-F238E27FC236}">
                  <a16:creationId xmlns:a16="http://schemas.microsoft.com/office/drawing/2014/main" id="{AE187F4E-90A8-4BF3-9656-780292BAE5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29805" y="2022475"/>
              <a:ext cx="252095" cy="683895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rIns="0" anchor="ctr"/>
            <a:lstStyle>
              <a:lvl1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1pPr>
              <a:lvl2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2pPr>
              <a:lvl3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3pPr>
              <a:lvl4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4pPr>
              <a:lvl5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9pPr>
            </a:lstStyle>
            <a:p>
              <a:pPr marL="0" marR="0" lvl="0" indent="0" algn="ctr" defTabSz="449263" rtl="0" eaLnBrk="1" fontAlgn="base" latinLnBrk="0" hangingPunct="1">
                <a:lnSpc>
                  <a:spcPct val="100000"/>
                </a:lnSpc>
                <a:spcBef>
                  <a:spcPts val="20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r>
                <a:rPr kumimoji="0" lang="en-US" altLang="ko-KR" sz="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34" charset="-127"/>
                  <a:ea typeface="맑은 고딕" panose="020B0503020000020004" pitchFamily="34" charset="-127"/>
                </a:rPr>
                <a:t>2</a:t>
              </a:r>
            </a:p>
          </p:txBody>
        </p:sp>
        <p:sp>
          <p:nvSpPr>
            <p:cNvPr id="11309" name="Rectangle 9">
              <a:extLst>
                <a:ext uri="{FF2B5EF4-FFF2-40B4-BE49-F238E27FC236}">
                  <a16:creationId xmlns:a16="http://schemas.microsoft.com/office/drawing/2014/main" id="{430B0957-A276-441C-A7CA-FB0B430E81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83805" y="2022475"/>
              <a:ext cx="2254250" cy="68389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1pPr>
              <a:lvl2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2pPr>
              <a:lvl3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3pPr>
              <a:lvl4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4pPr>
              <a:lvl5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9pPr>
            </a:lstStyle>
            <a:p>
              <a:pPr marL="0" marR="0" lvl="0" indent="0" algn="l" defTabSz="449263" rtl="0" eaLnBrk="1" fontAlgn="base" latinLnBrk="0" hangingPunct="1">
                <a:lnSpc>
                  <a:spcPct val="100000"/>
                </a:lnSpc>
                <a:spcBef>
                  <a:spcPts val="20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r>
                <a:rPr kumimoji="0" lang="en-US" altLang="ko-KR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34" charset="-127"/>
                  <a:ea typeface="맑은 고딕" panose="020B0503020000020004" pitchFamily="34" charset="-127"/>
                </a:rPr>
                <a:t>- </a:t>
              </a:r>
              <a:r>
                <a:rPr kumimoji="0" lang="ko-KR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34" charset="-127"/>
                  <a:ea typeface="맑은 고딕" panose="020B0503020000020004" pitchFamily="34" charset="-127"/>
                </a:rPr>
                <a:t>강사 </a:t>
              </a:r>
              <a:r>
                <a:rPr kumimoji="0" lang="ko-KR" altLang="en-US" sz="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34" charset="-127"/>
                  <a:ea typeface="맑은 고딕" panose="020B0503020000020004" pitchFamily="34" charset="-127"/>
                </a:rPr>
                <a:t>등록시</a:t>
              </a:r>
              <a:r>
                <a:rPr kumimoji="0" lang="ko-KR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34" charset="-127"/>
                  <a:ea typeface="맑은 고딕" panose="020B0503020000020004" pitchFamily="34" charset="-127"/>
                </a:rPr>
                <a:t> </a:t>
              </a:r>
              <a:r>
                <a:rPr kumimoji="0" lang="ko-KR" altLang="en-US" sz="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34" charset="-127"/>
                  <a:ea typeface="맑은 고딕" panose="020B0503020000020004" pitchFamily="34" charset="-127"/>
                </a:rPr>
                <a:t>사진추가</a:t>
              </a:r>
              <a:r>
                <a:rPr kumimoji="0" lang="ko-KR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34" charset="-127"/>
                  <a:ea typeface="맑은 고딕" panose="020B0503020000020004" pitchFamily="34" charset="-127"/>
                </a:rPr>
                <a:t> 버튼이 동적 </a:t>
              </a:r>
              <a:r>
                <a:rPr kumimoji="0" lang="ko-KR" altLang="en-US" sz="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34" charset="-127"/>
                  <a:ea typeface="맑은 고딕" panose="020B0503020000020004" pitchFamily="34" charset="-127"/>
                </a:rPr>
                <a:t>생성되서</a:t>
              </a:r>
              <a:r>
                <a:rPr kumimoji="0" lang="ko-KR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34" charset="-127"/>
                  <a:ea typeface="맑은 고딕" panose="020B0503020000020004" pitchFamily="34" charset="-127"/>
                </a:rPr>
                <a:t> 사진을 추가 </a:t>
              </a:r>
              <a:r>
                <a:rPr kumimoji="0" lang="ko-KR" altLang="en-US" sz="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34" charset="-127"/>
                  <a:ea typeface="맑은 고딕" panose="020B0503020000020004" pitchFamily="34" charset="-127"/>
                </a:rPr>
                <a:t>할수</a:t>
              </a:r>
              <a:r>
                <a:rPr kumimoji="0" lang="ko-KR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34" charset="-127"/>
                  <a:ea typeface="맑은 고딕" panose="020B0503020000020004" pitchFamily="34" charset="-127"/>
                </a:rPr>
                <a:t> 있다</a:t>
              </a:r>
              <a:r>
                <a:rPr kumimoji="0" lang="en-US" altLang="ko-KR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34" charset="-127"/>
                  <a:ea typeface="맑은 고딕" panose="020B0503020000020004" pitchFamily="34" charset="-127"/>
                </a:rPr>
                <a:t>.</a:t>
              </a:r>
            </a:p>
          </p:txBody>
        </p:sp>
        <p:sp>
          <p:nvSpPr>
            <p:cNvPr id="11310" name="Line 10">
              <a:extLst>
                <a:ext uri="{FF2B5EF4-FFF2-40B4-BE49-F238E27FC236}">
                  <a16:creationId xmlns:a16="http://schemas.microsoft.com/office/drawing/2014/main" id="{D90BD6D3-AAF0-43DE-BF61-FFB1A35F952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583805" y="1310005"/>
              <a:ext cx="0" cy="139700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endParaRPr>
            </a:p>
          </p:txBody>
        </p:sp>
        <p:sp>
          <p:nvSpPr>
            <p:cNvPr id="11311" name="Line 11">
              <a:extLst>
                <a:ext uri="{FF2B5EF4-FFF2-40B4-BE49-F238E27FC236}">
                  <a16:creationId xmlns:a16="http://schemas.microsoft.com/office/drawing/2014/main" id="{DBBB8555-D9AA-4839-BE12-5862D5F2CF1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329805" y="2022475"/>
              <a:ext cx="2508250" cy="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endParaRPr>
            </a:p>
          </p:txBody>
        </p:sp>
        <p:sp>
          <p:nvSpPr>
            <p:cNvPr id="11312" name="Line 12">
              <a:extLst>
                <a:ext uri="{FF2B5EF4-FFF2-40B4-BE49-F238E27FC236}">
                  <a16:creationId xmlns:a16="http://schemas.microsoft.com/office/drawing/2014/main" id="{50210B27-5266-47D2-A07F-FBB0DF3AEB9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329805" y="1310005"/>
              <a:ext cx="0" cy="139700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endParaRPr>
            </a:p>
          </p:txBody>
        </p:sp>
        <p:sp>
          <p:nvSpPr>
            <p:cNvPr id="11313" name="Line 13">
              <a:extLst>
                <a:ext uri="{FF2B5EF4-FFF2-40B4-BE49-F238E27FC236}">
                  <a16:creationId xmlns:a16="http://schemas.microsoft.com/office/drawing/2014/main" id="{A012D689-5D2F-4F6A-AA11-DF1237C4F5F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839325" y="1310005"/>
              <a:ext cx="0" cy="139700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endParaRPr>
            </a:p>
          </p:txBody>
        </p:sp>
        <p:sp>
          <p:nvSpPr>
            <p:cNvPr id="11314" name="Line 14">
              <a:extLst>
                <a:ext uri="{FF2B5EF4-FFF2-40B4-BE49-F238E27FC236}">
                  <a16:creationId xmlns:a16="http://schemas.microsoft.com/office/drawing/2014/main" id="{90EBB9F9-356B-4908-B6AD-029668E0608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329805" y="1310005"/>
              <a:ext cx="2508250" cy="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endParaRPr>
            </a:p>
          </p:txBody>
        </p:sp>
        <p:sp>
          <p:nvSpPr>
            <p:cNvPr id="11315" name="Line 15">
              <a:extLst>
                <a:ext uri="{FF2B5EF4-FFF2-40B4-BE49-F238E27FC236}">
                  <a16:creationId xmlns:a16="http://schemas.microsoft.com/office/drawing/2014/main" id="{5047868E-1AD5-4898-817E-FDACC5E1D81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329805" y="2708275"/>
              <a:ext cx="2508250" cy="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endParaRPr>
            </a:p>
          </p:txBody>
        </p:sp>
      </p:grpSp>
      <p:sp>
        <p:nvSpPr>
          <p:cNvPr id="11271" name="Text Box 16">
            <a:extLst>
              <a:ext uri="{FF2B5EF4-FFF2-40B4-BE49-F238E27FC236}">
                <a16:creationId xmlns:a16="http://schemas.microsoft.com/office/drawing/2014/main" id="{C7036C99-7483-47E5-8923-F56A86471E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39255" y="857250"/>
            <a:ext cx="857250" cy="2146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6000" tIns="46800" rIns="36000" bIns="46800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pPr marL="0" marR="0" lvl="0" indent="0" algn="r" defTabSz="449263" rtl="0" eaLnBrk="1" fontAlgn="base" latinLnBrk="0" hangingPunct="1">
              <a:lnSpc>
                <a:spcPct val="100000"/>
              </a:lnSpc>
              <a:spcBef>
                <a:spcPts val="20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ko-KR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rPr>
              <a:t>1</a:t>
            </a:r>
          </a:p>
        </p:txBody>
      </p:sp>
      <p:grpSp>
        <p:nvGrpSpPr>
          <p:cNvPr id="11272" name="Group 17">
            <a:extLst>
              <a:ext uri="{FF2B5EF4-FFF2-40B4-BE49-F238E27FC236}">
                <a16:creationId xmlns:a16="http://schemas.microsoft.com/office/drawing/2014/main" id="{FF45D4BA-F718-4E84-A1FD-21C1180C3181}"/>
              </a:ext>
            </a:extLst>
          </p:cNvPr>
          <p:cNvGrpSpPr>
            <a:grpSpLocks/>
          </p:cNvGrpSpPr>
          <p:nvPr/>
        </p:nvGrpSpPr>
        <p:grpSpPr bwMode="auto">
          <a:xfrm>
            <a:off x="7329805" y="5559425"/>
            <a:ext cx="2515870" cy="942975"/>
            <a:chOff x="7329805" y="5559425"/>
            <a:chExt cx="2515870" cy="942975"/>
          </a:xfrm>
        </p:grpSpPr>
        <p:sp>
          <p:nvSpPr>
            <p:cNvPr id="11294" name="Rectangle 18">
              <a:extLst>
                <a:ext uri="{FF2B5EF4-FFF2-40B4-BE49-F238E27FC236}">
                  <a16:creationId xmlns:a16="http://schemas.microsoft.com/office/drawing/2014/main" id="{702F8A78-8135-440E-8ED4-941F8A6CE9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29805" y="5559425"/>
              <a:ext cx="2515870" cy="210820"/>
            </a:xfrm>
            <a:prstGeom prst="rect">
              <a:avLst/>
            </a:prstGeom>
            <a:solidFill>
              <a:srgbClr val="7F7F7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1pPr>
              <a:lvl2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2pPr>
              <a:lvl3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3pPr>
              <a:lvl4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4pPr>
              <a:lvl5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9pPr>
            </a:lstStyle>
            <a:p>
              <a:pPr marL="0" marR="0" lvl="0" indent="0" algn="l" defTabSz="449263" rtl="0" eaLnBrk="1" fontAlgn="base" latinLnBrk="0" hangingPunct="1">
                <a:lnSpc>
                  <a:spcPct val="100000"/>
                </a:lnSpc>
                <a:spcBef>
                  <a:spcPts val="20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r>
                <a:rPr kumimoji="0" lang="en-US" altLang="ko-KR" sz="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 panose="020B0503020000020004" pitchFamily="34" charset="-127"/>
                  <a:ea typeface="맑은 고딕" panose="020B0503020000020004" pitchFamily="34" charset="-127"/>
                </a:rPr>
                <a:t>Table Information</a:t>
              </a:r>
            </a:p>
          </p:txBody>
        </p:sp>
        <p:sp>
          <p:nvSpPr>
            <p:cNvPr id="11295" name="Rectangle 19">
              <a:extLst>
                <a:ext uri="{FF2B5EF4-FFF2-40B4-BE49-F238E27FC236}">
                  <a16:creationId xmlns:a16="http://schemas.microsoft.com/office/drawing/2014/main" id="{DDEB08D4-8823-41A5-ACF8-4EC231F4D4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29805" y="5772150"/>
              <a:ext cx="645795" cy="45529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ko-K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endParaRPr>
            </a:p>
          </p:txBody>
        </p:sp>
        <p:sp>
          <p:nvSpPr>
            <p:cNvPr id="11296" name="Rectangle 20">
              <a:extLst>
                <a:ext uri="{FF2B5EF4-FFF2-40B4-BE49-F238E27FC236}">
                  <a16:creationId xmlns:a16="http://schemas.microsoft.com/office/drawing/2014/main" id="{A694A9DA-46F6-4D26-A788-5EEB71FFD8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76870" y="5772150"/>
              <a:ext cx="1868170" cy="45529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ko-K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endParaRPr>
            </a:p>
          </p:txBody>
        </p:sp>
        <p:sp>
          <p:nvSpPr>
            <p:cNvPr id="11297" name="Rectangle 21">
              <a:extLst>
                <a:ext uri="{FF2B5EF4-FFF2-40B4-BE49-F238E27FC236}">
                  <a16:creationId xmlns:a16="http://schemas.microsoft.com/office/drawing/2014/main" id="{60502524-07C2-4E8B-B2B1-4E50DDDC97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29805" y="6229350"/>
              <a:ext cx="645795" cy="2730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ko-K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endParaRPr>
            </a:p>
          </p:txBody>
        </p:sp>
        <p:sp>
          <p:nvSpPr>
            <p:cNvPr id="11298" name="Rectangle 22">
              <a:extLst>
                <a:ext uri="{FF2B5EF4-FFF2-40B4-BE49-F238E27FC236}">
                  <a16:creationId xmlns:a16="http://schemas.microsoft.com/office/drawing/2014/main" id="{224CBD6B-FCA8-49D8-A54C-7E93B8D682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76870" y="6229350"/>
              <a:ext cx="1868170" cy="2730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ko-K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endParaRPr>
            </a:p>
          </p:txBody>
        </p:sp>
        <p:sp>
          <p:nvSpPr>
            <p:cNvPr id="11299" name="Line 23">
              <a:extLst>
                <a:ext uri="{FF2B5EF4-FFF2-40B4-BE49-F238E27FC236}">
                  <a16:creationId xmlns:a16="http://schemas.microsoft.com/office/drawing/2014/main" id="{47CF2C81-CF45-4BD3-A07A-879B08B2A08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976870" y="5772150"/>
              <a:ext cx="0" cy="73025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endParaRPr>
            </a:p>
          </p:txBody>
        </p:sp>
        <p:sp>
          <p:nvSpPr>
            <p:cNvPr id="11300" name="Line 24">
              <a:extLst>
                <a:ext uri="{FF2B5EF4-FFF2-40B4-BE49-F238E27FC236}">
                  <a16:creationId xmlns:a16="http://schemas.microsoft.com/office/drawing/2014/main" id="{769C6944-5A8A-48D7-B6EB-8B97796CE71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329805" y="5772150"/>
              <a:ext cx="2515870" cy="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endParaRPr>
            </a:p>
          </p:txBody>
        </p:sp>
        <p:sp>
          <p:nvSpPr>
            <p:cNvPr id="11301" name="Line 25">
              <a:extLst>
                <a:ext uri="{FF2B5EF4-FFF2-40B4-BE49-F238E27FC236}">
                  <a16:creationId xmlns:a16="http://schemas.microsoft.com/office/drawing/2014/main" id="{44988C47-9FC4-4355-9084-66A01643F71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329805" y="6229350"/>
              <a:ext cx="2515870" cy="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endParaRPr>
            </a:p>
          </p:txBody>
        </p:sp>
        <p:sp>
          <p:nvSpPr>
            <p:cNvPr id="11302" name="Line 26">
              <a:extLst>
                <a:ext uri="{FF2B5EF4-FFF2-40B4-BE49-F238E27FC236}">
                  <a16:creationId xmlns:a16="http://schemas.microsoft.com/office/drawing/2014/main" id="{C4349503-E1DA-4666-89E7-63BDCA0619D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329805" y="5559425"/>
              <a:ext cx="0" cy="942975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endParaRPr>
            </a:p>
          </p:txBody>
        </p:sp>
        <p:sp>
          <p:nvSpPr>
            <p:cNvPr id="11303" name="Line 27">
              <a:extLst>
                <a:ext uri="{FF2B5EF4-FFF2-40B4-BE49-F238E27FC236}">
                  <a16:creationId xmlns:a16="http://schemas.microsoft.com/office/drawing/2014/main" id="{E1CDE444-DF8E-4013-8D7D-F592314C80F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846945" y="5559425"/>
              <a:ext cx="0" cy="942975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endParaRPr>
            </a:p>
          </p:txBody>
        </p:sp>
        <p:sp>
          <p:nvSpPr>
            <p:cNvPr id="11304" name="Line 28">
              <a:extLst>
                <a:ext uri="{FF2B5EF4-FFF2-40B4-BE49-F238E27FC236}">
                  <a16:creationId xmlns:a16="http://schemas.microsoft.com/office/drawing/2014/main" id="{1CB282CD-07FC-4C61-BAAE-043CD1F61EE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329805" y="5559425"/>
              <a:ext cx="2515870" cy="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endParaRPr>
            </a:p>
          </p:txBody>
        </p:sp>
        <p:sp>
          <p:nvSpPr>
            <p:cNvPr id="11305" name="Line 29">
              <a:extLst>
                <a:ext uri="{FF2B5EF4-FFF2-40B4-BE49-F238E27FC236}">
                  <a16:creationId xmlns:a16="http://schemas.microsoft.com/office/drawing/2014/main" id="{0E5CA0C2-BDB9-4A85-91E9-F14963608B2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329805" y="6503670"/>
              <a:ext cx="2515870" cy="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endParaRP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1043305" y="640080"/>
            <a:ext cx="1511935" cy="21526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rPr>
              <a:t>수강신청 사이트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rPr>
              <a:t>(KOSMO)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6739255" y="641985"/>
            <a:ext cx="590550" cy="21526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rPr>
              <a:t>1.0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8194040" y="641985"/>
            <a:ext cx="1652905" cy="21526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rPr>
              <a:t>이승현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8194040" y="862330"/>
            <a:ext cx="1651635" cy="21526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sp>
        <p:nvSpPr>
          <p:cNvPr id="61" name="Text Box 3">
            <a:extLst>
              <a:ext uri="{FF2B5EF4-FFF2-40B4-BE49-F238E27FC236}">
                <a16:creationId xmlns:a16="http://schemas.microsoft.com/office/drawing/2014/main" id="{6D0588B0-553D-47A2-BF61-FDF7EF682B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3305" y="851535"/>
            <a:ext cx="1511935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6000" rIns="36000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pPr marL="0" marR="0" lvl="0" indent="0" algn="ctr" defTabSz="449263" rtl="0" eaLnBrk="1" fontAlgn="base" latinLnBrk="0" hangingPunct="1">
              <a:lnSpc>
                <a:spcPct val="100000"/>
              </a:lnSpc>
              <a:spcBef>
                <a:spcPts val="20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/>
            </a:pP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rPr>
              <a:t>관리자 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rPr>
              <a:t>- </a:t>
            </a:r>
            <a:r>
              <a:rPr kumimoji="0" lang="ko-KR" altLang="en-US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rPr>
              <a:t>인원관리</a:t>
            </a:r>
            <a:endParaRPr kumimoji="0" lang="ko-KR" altLang="ko-KR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sp>
        <p:nvSpPr>
          <p:cNvPr id="39" name="타원 38"/>
          <p:cNvSpPr/>
          <p:nvPr/>
        </p:nvSpPr>
        <p:spPr bwMode="auto">
          <a:xfrm>
            <a:off x="3667330" y="4405848"/>
            <a:ext cx="166370" cy="161925"/>
          </a:xfrm>
          <a:prstGeom prst="ellipse">
            <a:avLst/>
          </a:prstGeom>
          <a:solidFill>
            <a:srgbClr val="FF0000">
              <a:alpha val="44000"/>
            </a:srgbClr>
          </a:solidFill>
          <a:ln w="9525" cap="flat" cmpd="sng" algn="ctr">
            <a:solidFill>
              <a:schemeClr val="accent1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5202" y="1329630"/>
            <a:ext cx="3462173" cy="306600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778" y="1329630"/>
            <a:ext cx="3608737" cy="2963466"/>
          </a:xfrm>
          <a:prstGeom prst="rect">
            <a:avLst/>
          </a:prstGeom>
        </p:spPr>
      </p:pic>
      <p:sp>
        <p:nvSpPr>
          <p:cNvPr id="41" name="타원 40"/>
          <p:cNvSpPr/>
          <p:nvPr/>
        </p:nvSpPr>
        <p:spPr bwMode="auto">
          <a:xfrm>
            <a:off x="6049068" y="2200384"/>
            <a:ext cx="166370" cy="161925"/>
          </a:xfrm>
          <a:prstGeom prst="ellipse">
            <a:avLst/>
          </a:prstGeom>
          <a:solidFill>
            <a:srgbClr val="FF0000">
              <a:alpha val="44000"/>
            </a:srgbClr>
          </a:solidFill>
          <a:ln w="9525" cap="flat" cmpd="sng" algn="ctr">
            <a:solidFill>
              <a:schemeClr val="accent1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825907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Text Box 1">
            <a:extLst>
              <a:ext uri="{FF2B5EF4-FFF2-40B4-BE49-F238E27FC236}">
                <a16:creationId xmlns:a16="http://schemas.microsoft.com/office/drawing/2014/main" id="{A3ADCBFF-7D42-4637-8DF6-73053A262C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975" y="1905"/>
            <a:ext cx="3457575" cy="346075"/>
          </a:xfrm>
          <a:prstGeom prst="rect">
            <a:avLst/>
          </a:prstGeom>
          <a:noFill/>
          <a:ln>
            <a:noFill/>
          </a:ln>
          <a:effectLst/>
        </p:spPr>
        <p:txBody>
          <a:bodyPr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marL="0" marR="0" lvl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HY견고딕" panose="02030600000101010101" pitchFamily="18" charset="-127"/>
                <a:ea typeface="맑은 고딕" panose="020B0503020000020004" pitchFamily="50" charset="-127"/>
              </a:rPr>
              <a:t>LMS</a:t>
            </a:r>
          </a:p>
        </p:txBody>
      </p:sp>
      <p:sp>
        <p:nvSpPr>
          <p:cNvPr id="11271" name="Text Box 16">
            <a:extLst>
              <a:ext uri="{FF2B5EF4-FFF2-40B4-BE49-F238E27FC236}">
                <a16:creationId xmlns:a16="http://schemas.microsoft.com/office/drawing/2014/main" id="{C7036C99-7483-47E5-8923-F56A86471E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39255" y="857250"/>
            <a:ext cx="857250" cy="2146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6000" tIns="46800" rIns="36000" bIns="46800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pPr marL="0" marR="0" lvl="0" indent="0" algn="r" defTabSz="449263" rtl="0" eaLnBrk="1" fontAlgn="base" latinLnBrk="0" hangingPunct="1">
              <a:lnSpc>
                <a:spcPct val="100000"/>
              </a:lnSpc>
              <a:spcBef>
                <a:spcPts val="20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ko-KR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rPr>
              <a:t>1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D599CA4F-02D0-4EED-9C3E-B1F5FCE55B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37285" y="1340485"/>
            <a:ext cx="7432040" cy="2388235"/>
          </a:xfrm>
        </p:spPr>
        <p:txBody>
          <a:bodyPr vert="horz" wrap="square" lIns="90170" tIns="46990" rIns="90170" bIns="46990" numCol="1" anchor="b">
            <a:noAutofit/>
          </a:bodyPr>
          <a:lstStyle/>
          <a:p>
            <a:pPr marL="0" indent="0" defTabSz="508000"/>
            <a:r>
              <a:rPr lang="ko-KR" altLang="en-US"/>
              <a:t>관리자</a:t>
            </a:r>
            <a:br>
              <a:rPr lang="en-US" altLang="ko-KR"/>
            </a:br>
            <a:br>
              <a:rPr lang="en-US" altLang="ko-KR"/>
            </a:br>
            <a:r>
              <a:rPr lang="ko-KR" altLang="en-US"/>
              <a:t>강의실 관리</a:t>
            </a:r>
          </a:p>
        </p:txBody>
      </p:sp>
    </p:spTree>
    <p:extLst>
      <p:ext uri="{BB962C8B-B14F-4D97-AF65-F5344CB8AC3E}">
        <p14:creationId xmlns:p14="http://schemas.microsoft.com/office/powerpoint/2010/main" val="235198861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975" y="1225306"/>
            <a:ext cx="7077075" cy="4590685"/>
          </a:xfrm>
          <a:prstGeom prst="rect">
            <a:avLst/>
          </a:prstGeom>
        </p:spPr>
      </p:pic>
      <p:sp>
        <p:nvSpPr>
          <p:cNvPr id="7170" name="텍스트 상자 7169"/>
          <p:cNvSpPr txBox="1">
            <a:spLocks/>
          </p:cNvSpPr>
          <p:nvPr/>
        </p:nvSpPr>
        <p:spPr bwMode="auto">
          <a:xfrm>
            <a:off x="180975" y="1905"/>
            <a:ext cx="3458210" cy="34671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ctr">
            <a:noAutofit/>
          </a:bodyPr>
          <a:lstStyle>
            <a:lvl1pPr marL="0" indent="0" defTabSz="508000">
              <a:buFontTx/>
              <a:buNone/>
              <a:defRPr lang="en-GB" altLang="en-US" sz="800">
                <a:solidFill>
                  <a:schemeClr val="bg1"/>
                </a:solidFill>
                <a:latin typeface="맑은 고딕" charset="0"/>
                <a:ea typeface="맑은 고딕" charset="0"/>
              </a:defRPr>
            </a:lvl1pPr>
            <a:lvl2pPr marL="0" indent="0" defTabSz="508000">
              <a:buFontTx/>
              <a:buNone/>
              <a:defRPr lang="en-GB" altLang="en-US" sz="800">
                <a:solidFill>
                  <a:schemeClr val="bg1"/>
                </a:solidFill>
                <a:latin typeface="맑은 고딕" charset="0"/>
                <a:ea typeface="맑은 고딕" charset="0"/>
              </a:defRPr>
            </a:lvl2pPr>
            <a:lvl3pPr marL="0" indent="0" defTabSz="508000">
              <a:buFontTx/>
              <a:buNone/>
              <a:defRPr lang="en-GB" altLang="en-US" sz="800">
                <a:solidFill>
                  <a:schemeClr val="bg1"/>
                </a:solidFill>
                <a:latin typeface="맑은 고딕" charset="0"/>
                <a:ea typeface="맑은 고딕" charset="0"/>
              </a:defRPr>
            </a:lvl3pPr>
            <a:lvl4pPr marL="0" indent="0" defTabSz="508000">
              <a:buFontTx/>
              <a:buNone/>
              <a:defRPr lang="en-GB" altLang="en-US" sz="800">
                <a:solidFill>
                  <a:schemeClr val="bg1"/>
                </a:solidFill>
                <a:latin typeface="맑은 고딕" charset="0"/>
                <a:ea typeface="맑은 고딕" charset="0"/>
              </a:defRPr>
            </a:lvl4pPr>
            <a:lvl5pPr marL="0" indent="0" defTabSz="508000">
              <a:buFontTx/>
              <a:buNone/>
              <a:defRPr lang="en-GB" altLang="en-US" sz="800">
                <a:solidFill>
                  <a:schemeClr val="bg1"/>
                </a:solidFill>
                <a:latin typeface="맑은 고딕" charset="0"/>
                <a:ea typeface="맑은 고딕" charset="0"/>
              </a:defRPr>
            </a:lvl5pPr>
            <a:lvl6pPr marL="2514600" indent="-228600" defTabSz="449580"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  <a:defRPr lang="en-GB" altLang="en-US" sz="800">
                <a:solidFill>
                  <a:schemeClr val="bg1"/>
                </a:solidFill>
                <a:latin typeface="맑은 고딕" charset="0"/>
                <a:ea typeface="맑은 고딕" charset="0"/>
              </a:defRPr>
            </a:lvl6pPr>
            <a:lvl7pPr marL="2971800" indent="-228600" defTabSz="449580"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  <a:defRPr lang="en-GB" altLang="en-US" sz="800">
                <a:solidFill>
                  <a:schemeClr val="bg1"/>
                </a:solidFill>
                <a:latin typeface="맑은 고딕" charset="0"/>
                <a:ea typeface="맑은 고딕" charset="0"/>
              </a:defRPr>
            </a:lvl7pPr>
            <a:lvl8pPr marL="3429000" indent="-228600" defTabSz="449580"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  <a:defRPr lang="en-GB" altLang="en-US" sz="800">
                <a:solidFill>
                  <a:schemeClr val="bg1"/>
                </a:solidFill>
                <a:latin typeface="맑은 고딕" charset="0"/>
                <a:ea typeface="맑은 고딕" charset="0"/>
              </a:defRPr>
            </a:lvl8pPr>
            <a:lvl9pPr marL="3886200" indent="-228600" defTabSz="449580"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  <a:defRPr lang="en-GB" altLang="en-US" sz="800">
                <a:solidFill>
                  <a:schemeClr val="bg1"/>
                </a:solidFill>
                <a:latin typeface="맑은 고딕" charset="0"/>
                <a:ea typeface="맑은 고딕" charset="0"/>
              </a:defRPr>
            </a:lvl9pPr>
          </a:lstStyle>
          <a:p>
            <a:pPr marL="0" marR="0" lvl="0" indent="0" algn="l" defTabSz="5080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Y견고딕" charset="0"/>
                <a:ea typeface="HY견고딕" charset="0"/>
              </a:rPr>
              <a:t>LMS</a:t>
            </a:r>
            <a:endParaRPr kumimoji="0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Y견고딕" charset="0"/>
              <a:ea typeface="HY견고딕" charset="0"/>
            </a:endParaRPr>
          </a:p>
        </p:txBody>
      </p:sp>
      <p:grpSp>
        <p:nvGrpSpPr>
          <p:cNvPr id="7172" name="그룹 7171"/>
          <p:cNvGrpSpPr/>
          <p:nvPr/>
        </p:nvGrpSpPr>
        <p:grpSpPr bwMode="auto">
          <a:xfrm>
            <a:off x="7337425" y="1310005"/>
            <a:ext cx="2501265" cy="1363965"/>
            <a:chOff x="7337425" y="1310005"/>
            <a:chExt cx="2501265" cy="1181735"/>
          </a:xfrm>
        </p:grpSpPr>
        <p:sp>
          <p:nvSpPr>
            <p:cNvPr id="7175" name="도형 7174"/>
            <p:cNvSpPr>
              <a:spLocks/>
            </p:cNvSpPr>
            <p:nvPr/>
          </p:nvSpPr>
          <p:spPr bwMode="auto">
            <a:xfrm>
              <a:off x="7337425" y="1310005"/>
              <a:ext cx="245110" cy="601980"/>
            </a:xfrm>
            <a:prstGeom prst="rect">
              <a:avLst/>
            </a:prstGeom>
            <a:solidFill>
              <a:srgbClr val="EAEAEA"/>
            </a:solidFill>
            <a:ln w="0">
              <a:noFill/>
              <a:prstDash/>
            </a:ln>
          </p:spPr>
          <p:txBody>
            <a:bodyPr vert="horz" wrap="square" lIns="0" tIns="45720" rIns="0" bIns="45720" numCol="1" anchor="ctr">
              <a:noAutofit/>
            </a:bodyPr>
            <a:lstStyle>
              <a:lvl1pPr marL="0" indent="0" defTabSz="508000">
                <a:buFontTx/>
                <a:buNone/>
                <a:defRPr lang="en-GB" altLang="en-US" sz="800">
                  <a:solidFill>
                    <a:schemeClr val="bg1"/>
                  </a:solidFill>
                  <a:latin typeface="맑은 고딕" charset="0"/>
                  <a:ea typeface="맑은 고딕" charset="0"/>
                </a:defRPr>
              </a:lvl1pPr>
              <a:lvl2pPr marL="0" indent="0" defTabSz="508000">
                <a:buFontTx/>
                <a:buNone/>
                <a:defRPr lang="en-GB" altLang="en-US" sz="800">
                  <a:solidFill>
                    <a:schemeClr val="bg1"/>
                  </a:solidFill>
                  <a:latin typeface="맑은 고딕" charset="0"/>
                  <a:ea typeface="맑은 고딕" charset="0"/>
                </a:defRPr>
              </a:lvl2pPr>
              <a:lvl3pPr marL="0" indent="0" defTabSz="508000">
                <a:buFontTx/>
                <a:buNone/>
                <a:defRPr lang="en-GB" altLang="en-US" sz="800">
                  <a:solidFill>
                    <a:schemeClr val="bg1"/>
                  </a:solidFill>
                  <a:latin typeface="맑은 고딕" charset="0"/>
                  <a:ea typeface="맑은 고딕" charset="0"/>
                </a:defRPr>
              </a:lvl3pPr>
              <a:lvl4pPr marL="0" indent="0" defTabSz="508000">
                <a:buFontTx/>
                <a:buNone/>
                <a:defRPr lang="en-GB" altLang="en-US" sz="800">
                  <a:solidFill>
                    <a:schemeClr val="bg1"/>
                  </a:solidFill>
                  <a:latin typeface="맑은 고딕" charset="0"/>
                  <a:ea typeface="맑은 고딕" charset="0"/>
                </a:defRPr>
              </a:lvl4pPr>
              <a:lvl5pPr marL="0" indent="0" defTabSz="508000">
                <a:buFontTx/>
                <a:buNone/>
                <a:defRPr lang="en-GB" altLang="en-US" sz="800">
                  <a:solidFill>
                    <a:schemeClr val="bg1"/>
                  </a:solidFill>
                  <a:latin typeface="맑은 고딕" charset="0"/>
                  <a:ea typeface="맑은 고딕" charset="0"/>
                </a:defRPr>
              </a:lvl5pPr>
              <a:lvl6pPr marL="2514600" indent="-228600" defTabSz="449580" eaLnBrk="0" fontAlgn="base" hangingPunct="0">
                <a:spcBef>
                  <a:spcPct val="0"/>
                </a:spcBef>
                <a:spcAft>
                  <a:spcPct val="0"/>
                </a:spcAft>
                <a:buFontTx/>
                <a:buNone/>
                <a:defRPr lang="en-GB" altLang="en-US" sz="800">
                  <a:solidFill>
                    <a:schemeClr val="bg1"/>
                  </a:solidFill>
                  <a:latin typeface="맑은 고딕" charset="0"/>
                  <a:ea typeface="맑은 고딕" charset="0"/>
                </a:defRPr>
              </a:lvl6pPr>
              <a:lvl7pPr marL="2971800" indent="-228600" defTabSz="449580" eaLnBrk="0" fontAlgn="base" hangingPunct="0">
                <a:spcBef>
                  <a:spcPct val="0"/>
                </a:spcBef>
                <a:spcAft>
                  <a:spcPct val="0"/>
                </a:spcAft>
                <a:buFontTx/>
                <a:buNone/>
                <a:defRPr lang="en-GB" altLang="en-US" sz="800">
                  <a:solidFill>
                    <a:schemeClr val="bg1"/>
                  </a:solidFill>
                  <a:latin typeface="맑은 고딕" charset="0"/>
                  <a:ea typeface="맑은 고딕" charset="0"/>
                </a:defRPr>
              </a:lvl7pPr>
              <a:lvl8pPr marL="3429000" indent="-228600" defTabSz="449580" eaLnBrk="0" fontAlgn="base" hangingPunct="0">
                <a:spcBef>
                  <a:spcPct val="0"/>
                </a:spcBef>
                <a:spcAft>
                  <a:spcPct val="0"/>
                </a:spcAft>
                <a:buFontTx/>
                <a:buNone/>
                <a:defRPr lang="en-GB" altLang="en-US" sz="800">
                  <a:solidFill>
                    <a:schemeClr val="bg1"/>
                  </a:solidFill>
                  <a:latin typeface="맑은 고딕" charset="0"/>
                  <a:ea typeface="맑은 고딕" charset="0"/>
                </a:defRPr>
              </a:lvl8pPr>
              <a:lvl9pPr marL="3886200" indent="-228600" defTabSz="449580" eaLnBrk="0" fontAlgn="base" hangingPunct="0">
                <a:spcBef>
                  <a:spcPct val="0"/>
                </a:spcBef>
                <a:spcAft>
                  <a:spcPct val="0"/>
                </a:spcAft>
                <a:buFontTx/>
                <a:buNone/>
                <a:defRPr lang="en-GB" altLang="en-US" sz="800">
                  <a:solidFill>
                    <a:schemeClr val="bg1"/>
                  </a:solidFill>
                  <a:latin typeface="맑은 고딕" charset="0"/>
                  <a:ea typeface="맑은 고딕" charset="0"/>
                </a:defRPr>
              </a:lvl9pPr>
            </a:lstStyle>
            <a:p>
              <a:pPr marL="0" marR="0" lvl="0" indent="0" algn="ctr" defTabSz="508000" rtl="0" eaLnBrk="1" fontAlgn="base" latinLnBrk="0" hangingPunct="1">
                <a:lnSpc>
                  <a:spcPct val="100000"/>
                </a:lnSpc>
                <a:spcBef>
                  <a:spcPts val="2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charset="0"/>
                  <a:ea typeface="맑은 고딕" charset="0"/>
                </a:rPr>
                <a:t>1</a:t>
              </a:r>
              <a:endParaRPr kumimoji="0" lang="ko-K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charset="0"/>
                <a:ea typeface="맑은 고딕" charset="0"/>
              </a:endParaRPr>
            </a:p>
          </p:txBody>
        </p:sp>
        <p:sp>
          <p:nvSpPr>
            <p:cNvPr id="7176" name="도형 7175"/>
            <p:cNvSpPr>
              <a:spLocks/>
            </p:cNvSpPr>
            <p:nvPr/>
          </p:nvSpPr>
          <p:spPr bwMode="auto">
            <a:xfrm>
              <a:off x="7583170" y="1310005"/>
              <a:ext cx="2254885" cy="601980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91440" tIns="45720" rIns="91440" bIns="45720" numCol="1" anchor="t">
              <a:noAutofit/>
            </a:bodyPr>
            <a:lstStyle>
              <a:lvl1pPr marL="0" indent="0" defTabSz="508000">
                <a:buFontTx/>
                <a:buNone/>
                <a:defRPr lang="en-GB" altLang="en-US" sz="800">
                  <a:solidFill>
                    <a:schemeClr val="bg1"/>
                  </a:solidFill>
                  <a:latin typeface="맑은 고딕" charset="0"/>
                  <a:ea typeface="맑은 고딕" charset="0"/>
                </a:defRPr>
              </a:lvl1pPr>
              <a:lvl2pPr marL="0" indent="0" defTabSz="508000">
                <a:buFontTx/>
                <a:buNone/>
                <a:defRPr lang="en-GB" altLang="en-US" sz="800">
                  <a:solidFill>
                    <a:schemeClr val="bg1"/>
                  </a:solidFill>
                  <a:latin typeface="맑은 고딕" charset="0"/>
                  <a:ea typeface="맑은 고딕" charset="0"/>
                </a:defRPr>
              </a:lvl2pPr>
              <a:lvl3pPr marL="0" indent="0" defTabSz="508000">
                <a:buFontTx/>
                <a:buNone/>
                <a:defRPr lang="en-GB" altLang="en-US" sz="800">
                  <a:solidFill>
                    <a:schemeClr val="bg1"/>
                  </a:solidFill>
                  <a:latin typeface="맑은 고딕" charset="0"/>
                  <a:ea typeface="맑은 고딕" charset="0"/>
                </a:defRPr>
              </a:lvl3pPr>
              <a:lvl4pPr marL="0" indent="0" defTabSz="508000">
                <a:buFontTx/>
                <a:buNone/>
                <a:defRPr lang="en-GB" altLang="en-US" sz="800">
                  <a:solidFill>
                    <a:schemeClr val="bg1"/>
                  </a:solidFill>
                  <a:latin typeface="맑은 고딕" charset="0"/>
                  <a:ea typeface="맑은 고딕" charset="0"/>
                </a:defRPr>
              </a:lvl4pPr>
              <a:lvl5pPr marL="0" indent="0" defTabSz="508000">
                <a:buFontTx/>
                <a:buNone/>
                <a:defRPr lang="en-GB" altLang="en-US" sz="800">
                  <a:solidFill>
                    <a:schemeClr val="bg1"/>
                  </a:solidFill>
                  <a:latin typeface="맑은 고딕" charset="0"/>
                  <a:ea typeface="맑은 고딕" charset="0"/>
                </a:defRPr>
              </a:lvl5pPr>
              <a:lvl6pPr marL="2514600" indent="-228600" defTabSz="449580" eaLnBrk="0" fontAlgn="base" hangingPunct="0">
                <a:spcBef>
                  <a:spcPct val="0"/>
                </a:spcBef>
                <a:spcAft>
                  <a:spcPct val="0"/>
                </a:spcAft>
                <a:buFontTx/>
                <a:buNone/>
                <a:defRPr lang="en-GB" altLang="en-US" sz="800">
                  <a:solidFill>
                    <a:schemeClr val="bg1"/>
                  </a:solidFill>
                  <a:latin typeface="맑은 고딕" charset="0"/>
                  <a:ea typeface="맑은 고딕" charset="0"/>
                </a:defRPr>
              </a:lvl6pPr>
              <a:lvl7pPr marL="2971800" indent="-228600" defTabSz="449580" eaLnBrk="0" fontAlgn="base" hangingPunct="0">
                <a:spcBef>
                  <a:spcPct val="0"/>
                </a:spcBef>
                <a:spcAft>
                  <a:spcPct val="0"/>
                </a:spcAft>
                <a:buFontTx/>
                <a:buNone/>
                <a:defRPr lang="en-GB" altLang="en-US" sz="800">
                  <a:solidFill>
                    <a:schemeClr val="bg1"/>
                  </a:solidFill>
                  <a:latin typeface="맑은 고딕" charset="0"/>
                  <a:ea typeface="맑은 고딕" charset="0"/>
                </a:defRPr>
              </a:lvl7pPr>
              <a:lvl8pPr marL="3429000" indent="-228600" defTabSz="449580" eaLnBrk="0" fontAlgn="base" hangingPunct="0">
                <a:spcBef>
                  <a:spcPct val="0"/>
                </a:spcBef>
                <a:spcAft>
                  <a:spcPct val="0"/>
                </a:spcAft>
                <a:buFontTx/>
                <a:buNone/>
                <a:defRPr lang="en-GB" altLang="en-US" sz="800">
                  <a:solidFill>
                    <a:schemeClr val="bg1"/>
                  </a:solidFill>
                  <a:latin typeface="맑은 고딕" charset="0"/>
                  <a:ea typeface="맑은 고딕" charset="0"/>
                </a:defRPr>
              </a:lvl8pPr>
              <a:lvl9pPr marL="3886200" indent="-228600" defTabSz="449580" eaLnBrk="0" fontAlgn="base" hangingPunct="0">
                <a:spcBef>
                  <a:spcPct val="0"/>
                </a:spcBef>
                <a:spcAft>
                  <a:spcPct val="0"/>
                </a:spcAft>
                <a:buFontTx/>
                <a:buNone/>
                <a:defRPr lang="en-GB" altLang="en-US" sz="800">
                  <a:solidFill>
                    <a:schemeClr val="bg1"/>
                  </a:solidFill>
                  <a:latin typeface="맑은 고딕" charset="0"/>
                  <a:ea typeface="맑은 고딕" charset="0"/>
                </a:defRPr>
              </a:lvl9pPr>
            </a:lstStyle>
            <a:p>
              <a:pPr marL="0" marR="0" lvl="0" indent="0" algn="l" defTabSz="508000" rtl="0" eaLnBrk="1" fontAlgn="base" latinLnBrk="0" hangingPunct="1">
                <a:lnSpc>
                  <a:spcPct val="100000"/>
                </a:lnSpc>
                <a:spcBef>
                  <a:spcPts val="2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charset="0"/>
                <a:ea typeface="맑은 고딕" charset="0"/>
              </a:endParaRPr>
            </a:p>
          </p:txBody>
        </p:sp>
        <p:sp>
          <p:nvSpPr>
            <p:cNvPr id="7177" name="도형 7176"/>
            <p:cNvSpPr>
              <a:spLocks/>
            </p:cNvSpPr>
            <p:nvPr/>
          </p:nvSpPr>
          <p:spPr bwMode="auto">
            <a:xfrm>
              <a:off x="7337425" y="1913255"/>
              <a:ext cx="245110" cy="578485"/>
            </a:xfrm>
            <a:prstGeom prst="rect">
              <a:avLst/>
            </a:prstGeom>
            <a:solidFill>
              <a:srgbClr val="EAEAEA"/>
            </a:solidFill>
            <a:ln w="0">
              <a:noFill/>
              <a:prstDash/>
            </a:ln>
          </p:spPr>
          <p:txBody>
            <a:bodyPr vert="horz" wrap="square" lIns="0" tIns="45720" rIns="0" bIns="45720" numCol="1" anchor="ctr">
              <a:noAutofit/>
            </a:bodyPr>
            <a:lstStyle>
              <a:lvl1pPr marL="0" indent="0" defTabSz="508000">
                <a:buFontTx/>
                <a:buNone/>
                <a:defRPr lang="en-GB" altLang="en-US" sz="800">
                  <a:solidFill>
                    <a:schemeClr val="bg1"/>
                  </a:solidFill>
                  <a:latin typeface="맑은 고딕" charset="0"/>
                  <a:ea typeface="맑은 고딕" charset="0"/>
                </a:defRPr>
              </a:lvl1pPr>
              <a:lvl2pPr marL="0" indent="0" defTabSz="508000">
                <a:buFontTx/>
                <a:buNone/>
                <a:defRPr lang="en-GB" altLang="en-US" sz="800">
                  <a:solidFill>
                    <a:schemeClr val="bg1"/>
                  </a:solidFill>
                  <a:latin typeface="맑은 고딕" charset="0"/>
                  <a:ea typeface="맑은 고딕" charset="0"/>
                </a:defRPr>
              </a:lvl2pPr>
              <a:lvl3pPr marL="0" indent="0" defTabSz="508000">
                <a:buFontTx/>
                <a:buNone/>
                <a:defRPr lang="en-GB" altLang="en-US" sz="800">
                  <a:solidFill>
                    <a:schemeClr val="bg1"/>
                  </a:solidFill>
                  <a:latin typeface="맑은 고딕" charset="0"/>
                  <a:ea typeface="맑은 고딕" charset="0"/>
                </a:defRPr>
              </a:lvl3pPr>
              <a:lvl4pPr marL="0" indent="0" defTabSz="508000">
                <a:buFontTx/>
                <a:buNone/>
                <a:defRPr lang="en-GB" altLang="en-US" sz="800">
                  <a:solidFill>
                    <a:schemeClr val="bg1"/>
                  </a:solidFill>
                  <a:latin typeface="맑은 고딕" charset="0"/>
                  <a:ea typeface="맑은 고딕" charset="0"/>
                </a:defRPr>
              </a:lvl4pPr>
              <a:lvl5pPr marL="0" indent="0" defTabSz="508000">
                <a:buFontTx/>
                <a:buNone/>
                <a:defRPr lang="en-GB" altLang="en-US" sz="800">
                  <a:solidFill>
                    <a:schemeClr val="bg1"/>
                  </a:solidFill>
                  <a:latin typeface="맑은 고딕" charset="0"/>
                  <a:ea typeface="맑은 고딕" charset="0"/>
                </a:defRPr>
              </a:lvl5pPr>
              <a:lvl6pPr marL="2514600" indent="-228600" defTabSz="449580" eaLnBrk="0" fontAlgn="base" hangingPunct="0">
                <a:spcBef>
                  <a:spcPct val="0"/>
                </a:spcBef>
                <a:spcAft>
                  <a:spcPct val="0"/>
                </a:spcAft>
                <a:buFontTx/>
                <a:buNone/>
                <a:defRPr lang="en-GB" altLang="en-US" sz="800">
                  <a:solidFill>
                    <a:schemeClr val="bg1"/>
                  </a:solidFill>
                  <a:latin typeface="맑은 고딕" charset="0"/>
                  <a:ea typeface="맑은 고딕" charset="0"/>
                </a:defRPr>
              </a:lvl6pPr>
              <a:lvl7pPr marL="2971800" indent="-228600" defTabSz="449580" eaLnBrk="0" fontAlgn="base" hangingPunct="0">
                <a:spcBef>
                  <a:spcPct val="0"/>
                </a:spcBef>
                <a:spcAft>
                  <a:spcPct val="0"/>
                </a:spcAft>
                <a:buFontTx/>
                <a:buNone/>
                <a:defRPr lang="en-GB" altLang="en-US" sz="800">
                  <a:solidFill>
                    <a:schemeClr val="bg1"/>
                  </a:solidFill>
                  <a:latin typeface="맑은 고딕" charset="0"/>
                  <a:ea typeface="맑은 고딕" charset="0"/>
                </a:defRPr>
              </a:lvl7pPr>
              <a:lvl8pPr marL="3429000" indent="-228600" defTabSz="449580" eaLnBrk="0" fontAlgn="base" hangingPunct="0">
                <a:spcBef>
                  <a:spcPct val="0"/>
                </a:spcBef>
                <a:spcAft>
                  <a:spcPct val="0"/>
                </a:spcAft>
                <a:buFontTx/>
                <a:buNone/>
                <a:defRPr lang="en-GB" altLang="en-US" sz="800">
                  <a:solidFill>
                    <a:schemeClr val="bg1"/>
                  </a:solidFill>
                  <a:latin typeface="맑은 고딕" charset="0"/>
                  <a:ea typeface="맑은 고딕" charset="0"/>
                </a:defRPr>
              </a:lvl8pPr>
              <a:lvl9pPr marL="3886200" indent="-228600" defTabSz="449580" eaLnBrk="0" fontAlgn="base" hangingPunct="0">
                <a:spcBef>
                  <a:spcPct val="0"/>
                </a:spcBef>
                <a:spcAft>
                  <a:spcPct val="0"/>
                </a:spcAft>
                <a:buFontTx/>
                <a:buNone/>
                <a:defRPr lang="en-GB" altLang="en-US" sz="800">
                  <a:solidFill>
                    <a:schemeClr val="bg1"/>
                  </a:solidFill>
                  <a:latin typeface="맑은 고딕" charset="0"/>
                  <a:ea typeface="맑은 고딕" charset="0"/>
                </a:defRPr>
              </a:lvl9pPr>
            </a:lstStyle>
            <a:p>
              <a:pPr marL="0" marR="0" lvl="0" indent="0" algn="ctr" defTabSz="508000" rtl="0" eaLnBrk="1" fontAlgn="base" latinLnBrk="0" hangingPunct="1">
                <a:lnSpc>
                  <a:spcPct val="100000"/>
                </a:lnSpc>
                <a:spcBef>
                  <a:spcPts val="2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charset="0"/>
                  <a:ea typeface="맑은 고딕" charset="0"/>
                </a:rPr>
                <a:t>2</a:t>
              </a:r>
              <a:endParaRPr kumimoji="0" lang="ko-K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charset="0"/>
                <a:ea typeface="맑은 고딕" charset="0"/>
              </a:endParaRPr>
            </a:p>
          </p:txBody>
        </p:sp>
        <p:sp>
          <p:nvSpPr>
            <p:cNvPr id="7178" name="도형 7177"/>
            <p:cNvSpPr>
              <a:spLocks/>
            </p:cNvSpPr>
            <p:nvPr/>
          </p:nvSpPr>
          <p:spPr bwMode="auto">
            <a:xfrm>
              <a:off x="7583170" y="1913255"/>
              <a:ext cx="2254885" cy="578485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none" lIns="91440" tIns="45720" rIns="91440" bIns="45720" numCol="1" anchor="ctr">
              <a:noAutofit/>
            </a:bodyPr>
            <a:lstStyle/>
            <a:p>
              <a:pPr marL="0" marR="0" lvl="0" indent="0" algn="l" defTabSz="5080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endParaRPr>
            </a:p>
          </p:txBody>
        </p:sp>
        <p:cxnSp>
          <p:nvCxnSpPr>
            <p:cNvPr id="7179" name="도형 7178"/>
            <p:cNvCxnSpPr/>
            <p:nvPr/>
          </p:nvCxnSpPr>
          <p:spPr bwMode="auto">
            <a:xfrm>
              <a:off x="7583170" y="1310005"/>
              <a:ext cx="635" cy="1181735"/>
            </a:xfrm>
            <a:prstGeom prst="line">
              <a:avLst/>
            </a:prstGeom>
            <a:noFill/>
            <a:ln w="12065" cap="sq" cmpd="sng">
              <a:solidFill>
                <a:srgbClr val="000000">
                  <a:alpha val="100000"/>
                </a:srgbClr>
              </a:solidFill>
              <a:prstDash val="solid"/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80" name="도형 7179"/>
            <p:cNvCxnSpPr/>
            <p:nvPr/>
          </p:nvCxnSpPr>
          <p:spPr bwMode="auto">
            <a:xfrm>
              <a:off x="7337425" y="1913255"/>
              <a:ext cx="2501265" cy="635"/>
            </a:xfrm>
            <a:prstGeom prst="line">
              <a:avLst/>
            </a:prstGeom>
            <a:noFill/>
            <a:ln w="12065" cap="sq" cmpd="sng">
              <a:solidFill>
                <a:srgbClr val="000000">
                  <a:alpha val="100000"/>
                </a:srgbClr>
              </a:solidFill>
              <a:prstDash val="solid"/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81" name="도형 7180"/>
            <p:cNvCxnSpPr/>
            <p:nvPr/>
          </p:nvCxnSpPr>
          <p:spPr bwMode="auto">
            <a:xfrm>
              <a:off x="7337425" y="1310005"/>
              <a:ext cx="635" cy="1181735"/>
            </a:xfrm>
            <a:prstGeom prst="line">
              <a:avLst/>
            </a:prstGeom>
            <a:noFill/>
            <a:ln w="12065" cap="sq" cmpd="sng">
              <a:solidFill>
                <a:srgbClr val="000000">
                  <a:alpha val="100000"/>
                </a:srgbClr>
              </a:solidFill>
              <a:prstDash val="solid"/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82" name="도형 7181"/>
            <p:cNvCxnSpPr/>
            <p:nvPr/>
          </p:nvCxnSpPr>
          <p:spPr bwMode="auto">
            <a:xfrm>
              <a:off x="9839325" y="1310005"/>
              <a:ext cx="635" cy="1181735"/>
            </a:xfrm>
            <a:prstGeom prst="line">
              <a:avLst/>
            </a:prstGeom>
            <a:noFill/>
            <a:ln w="12065" cap="sq" cmpd="sng">
              <a:solidFill>
                <a:srgbClr val="000000">
                  <a:alpha val="100000"/>
                </a:srgbClr>
              </a:solidFill>
              <a:prstDash val="solid"/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83" name="도형 7182"/>
            <p:cNvCxnSpPr/>
            <p:nvPr/>
          </p:nvCxnSpPr>
          <p:spPr bwMode="auto">
            <a:xfrm>
              <a:off x="7337425" y="1310005"/>
              <a:ext cx="2501265" cy="635"/>
            </a:xfrm>
            <a:prstGeom prst="line">
              <a:avLst/>
            </a:prstGeom>
            <a:noFill/>
            <a:ln w="12065" cap="sq" cmpd="sng">
              <a:solidFill>
                <a:srgbClr val="000000">
                  <a:alpha val="100000"/>
                </a:srgbClr>
              </a:solidFill>
              <a:prstDash val="solid"/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84" name="도형 7183"/>
            <p:cNvCxnSpPr/>
            <p:nvPr/>
          </p:nvCxnSpPr>
          <p:spPr bwMode="auto">
            <a:xfrm>
              <a:off x="7337425" y="2492375"/>
              <a:ext cx="2501265" cy="635"/>
            </a:xfrm>
            <a:prstGeom prst="line">
              <a:avLst/>
            </a:prstGeom>
            <a:noFill/>
            <a:ln w="12065" cap="sq" cmpd="sng">
              <a:solidFill>
                <a:srgbClr val="000000">
                  <a:alpha val="100000"/>
                </a:srgbClr>
              </a:solidFill>
              <a:prstDash val="solid"/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173" name="텍스트 상자 7172"/>
          <p:cNvSpPr txBox="1">
            <a:spLocks/>
          </p:cNvSpPr>
          <p:nvPr/>
        </p:nvSpPr>
        <p:spPr bwMode="auto">
          <a:xfrm>
            <a:off x="3288030" y="863600"/>
            <a:ext cx="2872105" cy="1898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36195" tIns="46990" rIns="36195" bIns="46990" numCol="1" anchor="ctr">
            <a:noAutofit/>
          </a:bodyPr>
          <a:lstStyle>
            <a:lvl1pPr marL="0" indent="0" defTabSz="508000">
              <a:buFontTx/>
              <a:buNone/>
              <a:defRPr lang="en-GB" altLang="en-US" sz="800">
                <a:solidFill>
                  <a:schemeClr val="bg1"/>
                </a:solidFill>
                <a:latin typeface="맑은 고딕" charset="0"/>
                <a:ea typeface="맑은 고딕" charset="0"/>
              </a:defRPr>
            </a:lvl1pPr>
            <a:lvl2pPr marL="0" indent="0" defTabSz="508000">
              <a:buFontTx/>
              <a:buNone/>
              <a:defRPr lang="en-GB" altLang="en-US" sz="800">
                <a:solidFill>
                  <a:schemeClr val="bg1"/>
                </a:solidFill>
                <a:latin typeface="맑은 고딕" charset="0"/>
                <a:ea typeface="맑은 고딕" charset="0"/>
              </a:defRPr>
            </a:lvl2pPr>
            <a:lvl3pPr marL="0" indent="0" defTabSz="508000">
              <a:buFontTx/>
              <a:buNone/>
              <a:defRPr lang="en-GB" altLang="en-US" sz="800">
                <a:solidFill>
                  <a:schemeClr val="bg1"/>
                </a:solidFill>
                <a:latin typeface="맑은 고딕" charset="0"/>
                <a:ea typeface="맑은 고딕" charset="0"/>
              </a:defRPr>
            </a:lvl3pPr>
            <a:lvl4pPr marL="0" indent="0" defTabSz="508000">
              <a:buFontTx/>
              <a:buNone/>
              <a:defRPr lang="en-GB" altLang="en-US" sz="800">
                <a:solidFill>
                  <a:schemeClr val="bg1"/>
                </a:solidFill>
                <a:latin typeface="맑은 고딕" charset="0"/>
                <a:ea typeface="맑은 고딕" charset="0"/>
              </a:defRPr>
            </a:lvl4pPr>
            <a:lvl5pPr marL="0" indent="0" defTabSz="508000">
              <a:buFontTx/>
              <a:buNone/>
              <a:defRPr lang="en-GB" altLang="en-US" sz="800">
                <a:solidFill>
                  <a:schemeClr val="bg1"/>
                </a:solidFill>
                <a:latin typeface="맑은 고딕" charset="0"/>
                <a:ea typeface="맑은 고딕" charset="0"/>
              </a:defRPr>
            </a:lvl5pPr>
            <a:lvl6pPr marL="2514600" indent="-228600" defTabSz="449580"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  <a:defRPr lang="en-GB" altLang="en-US" sz="800">
                <a:solidFill>
                  <a:schemeClr val="bg1"/>
                </a:solidFill>
                <a:latin typeface="맑은 고딕" charset="0"/>
                <a:ea typeface="맑은 고딕" charset="0"/>
              </a:defRPr>
            </a:lvl6pPr>
            <a:lvl7pPr marL="2971800" indent="-228600" defTabSz="449580"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  <a:defRPr lang="en-GB" altLang="en-US" sz="800">
                <a:solidFill>
                  <a:schemeClr val="bg1"/>
                </a:solidFill>
                <a:latin typeface="맑은 고딕" charset="0"/>
                <a:ea typeface="맑은 고딕" charset="0"/>
              </a:defRPr>
            </a:lvl7pPr>
            <a:lvl8pPr marL="3429000" indent="-228600" defTabSz="449580"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  <a:defRPr lang="en-GB" altLang="en-US" sz="800">
                <a:solidFill>
                  <a:schemeClr val="bg1"/>
                </a:solidFill>
                <a:latin typeface="맑은 고딕" charset="0"/>
                <a:ea typeface="맑은 고딕" charset="0"/>
              </a:defRPr>
            </a:lvl8pPr>
            <a:lvl9pPr marL="3886200" indent="-228600" defTabSz="449580"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  <a:defRPr lang="en-GB" altLang="en-US" sz="800">
                <a:solidFill>
                  <a:schemeClr val="bg1"/>
                </a:solidFill>
                <a:latin typeface="맑은 고딕" charset="0"/>
                <a:ea typeface="맑은 고딕" charset="0"/>
              </a:defRPr>
            </a:lvl9pPr>
          </a:lstStyle>
          <a:p>
            <a:pPr marL="0" marR="0" lvl="0" indent="0" algn="r" defTabSz="508000" rtl="0" eaLnBrk="1" fontAlgn="base" latinLnBrk="0" hangingPunct="1">
              <a:lnSpc>
                <a:spcPct val="10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charset="0"/>
              <a:ea typeface="맑은 고딕" charset="0"/>
            </a:endParaRPr>
          </a:p>
        </p:txBody>
      </p:sp>
      <p:sp>
        <p:nvSpPr>
          <p:cNvPr id="7174" name="텍스트 상자 7173"/>
          <p:cNvSpPr txBox="1">
            <a:spLocks/>
          </p:cNvSpPr>
          <p:nvPr/>
        </p:nvSpPr>
        <p:spPr bwMode="auto">
          <a:xfrm>
            <a:off x="1065530" y="863600"/>
            <a:ext cx="1511935" cy="1898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36195" tIns="46990" rIns="36195" bIns="46990" numCol="1" anchor="ctr">
            <a:noAutofit/>
          </a:bodyPr>
          <a:lstStyle>
            <a:lvl1pPr marL="0" indent="0" defTabSz="508000">
              <a:buFontTx/>
              <a:buNone/>
              <a:defRPr lang="en-GB" altLang="en-US" sz="800">
                <a:solidFill>
                  <a:schemeClr val="bg1"/>
                </a:solidFill>
                <a:latin typeface="맑은 고딕" charset="0"/>
                <a:ea typeface="맑은 고딕" charset="0"/>
              </a:defRPr>
            </a:lvl1pPr>
            <a:lvl2pPr marL="0" indent="0" defTabSz="508000">
              <a:buFontTx/>
              <a:buNone/>
              <a:defRPr lang="en-GB" altLang="en-US" sz="800">
                <a:solidFill>
                  <a:schemeClr val="bg1"/>
                </a:solidFill>
                <a:latin typeface="맑은 고딕" charset="0"/>
                <a:ea typeface="맑은 고딕" charset="0"/>
              </a:defRPr>
            </a:lvl2pPr>
            <a:lvl3pPr marL="0" indent="0" defTabSz="508000">
              <a:buFontTx/>
              <a:buNone/>
              <a:defRPr lang="en-GB" altLang="en-US" sz="800">
                <a:solidFill>
                  <a:schemeClr val="bg1"/>
                </a:solidFill>
                <a:latin typeface="맑은 고딕" charset="0"/>
                <a:ea typeface="맑은 고딕" charset="0"/>
              </a:defRPr>
            </a:lvl3pPr>
            <a:lvl4pPr marL="0" indent="0" defTabSz="508000">
              <a:buFontTx/>
              <a:buNone/>
              <a:defRPr lang="en-GB" altLang="en-US" sz="800">
                <a:solidFill>
                  <a:schemeClr val="bg1"/>
                </a:solidFill>
                <a:latin typeface="맑은 고딕" charset="0"/>
                <a:ea typeface="맑은 고딕" charset="0"/>
              </a:defRPr>
            </a:lvl4pPr>
            <a:lvl5pPr marL="0" indent="0" defTabSz="508000">
              <a:buFontTx/>
              <a:buNone/>
              <a:defRPr lang="en-GB" altLang="en-US" sz="800">
                <a:solidFill>
                  <a:schemeClr val="bg1"/>
                </a:solidFill>
                <a:latin typeface="맑은 고딕" charset="0"/>
                <a:ea typeface="맑은 고딕" charset="0"/>
              </a:defRPr>
            </a:lvl5pPr>
            <a:lvl6pPr marL="2514600" indent="-228600" defTabSz="449580"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  <a:defRPr lang="en-GB" altLang="en-US" sz="800">
                <a:solidFill>
                  <a:schemeClr val="bg1"/>
                </a:solidFill>
                <a:latin typeface="맑은 고딕" charset="0"/>
                <a:ea typeface="맑은 고딕" charset="0"/>
              </a:defRPr>
            </a:lvl6pPr>
            <a:lvl7pPr marL="2971800" indent="-228600" defTabSz="449580"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  <a:defRPr lang="en-GB" altLang="en-US" sz="800">
                <a:solidFill>
                  <a:schemeClr val="bg1"/>
                </a:solidFill>
                <a:latin typeface="맑은 고딕" charset="0"/>
                <a:ea typeface="맑은 고딕" charset="0"/>
              </a:defRPr>
            </a:lvl7pPr>
            <a:lvl8pPr marL="3429000" indent="-228600" defTabSz="449580"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  <a:defRPr lang="en-GB" altLang="en-US" sz="800">
                <a:solidFill>
                  <a:schemeClr val="bg1"/>
                </a:solidFill>
                <a:latin typeface="맑은 고딕" charset="0"/>
                <a:ea typeface="맑은 고딕" charset="0"/>
              </a:defRPr>
            </a:lvl8pPr>
            <a:lvl9pPr marL="3886200" indent="-228600" defTabSz="449580"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  <a:defRPr lang="en-GB" altLang="en-US" sz="800">
                <a:solidFill>
                  <a:schemeClr val="bg1"/>
                </a:solidFill>
                <a:latin typeface="맑은 고딕" charset="0"/>
                <a:ea typeface="맑은 고딕" charset="0"/>
              </a:defRPr>
            </a:lvl9pPr>
          </a:lstStyle>
          <a:p>
            <a:pPr marL="0" marR="0" lvl="0" indent="0" algn="r" defTabSz="508000" rtl="0" eaLnBrk="1" fontAlgn="base" latinLnBrk="0" hangingPunct="1">
              <a:lnSpc>
                <a:spcPct val="10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charset="0"/>
              <a:ea typeface="맑은 고딕" charset="0"/>
            </a:endParaRPr>
          </a:p>
        </p:txBody>
      </p:sp>
      <p:sp>
        <p:nvSpPr>
          <p:cNvPr id="7185" name="도형 7184"/>
          <p:cNvSpPr>
            <a:spLocks/>
          </p:cNvSpPr>
          <p:nvPr/>
        </p:nvSpPr>
        <p:spPr>
          <a:xfrm>
            <a:off x="1122045" y="673100"/>
            <a:ext cx="1014730" cy="15049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marR="0" lvl="0" indent="0" algn="ctr" defTabSz="508000" rtl="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charset="0"/>
              <a:ea typeface="맑은 고딕" charset="0"/>
            </a:endParaRPr>
          </a:p>
        </p:txBody>
      </p:sp>
      <p:sp>
        <p:nvSpPr>
          <p:cNvPr id="7186" name="도형 7185"/>
          <p:cNvSpPr>
            <a:spLocks/>
          </p:cNvSpPr>
          <p:nvPr/>
        </p:nvSpPr>
        <p:spPr>
          <a:xfrm>
            <a:off x="8251825" y="669925"/>
            <a:ext cx="1014730" cy="15049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marR="0" lvl="0" indent="0" algn="ctr" defTabSz="508000" rtl="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charset="0"/>
              <a:ea typeface="맑은 고딕" charset="0"/>
            </a:endParaRPr>
          </a:p>
        </p:txBody>
      </p:sp>
      <p:sp>
        <p:nvSpPr>
          <p:cNvPr id="7187" name="도형 7186"/>
          <p:cNvSpPr>
            <a:spLocks/>
          </p:cNvSpPr>
          <p:nvPr/>
        </p:nvSpPr>
        <p:spPr>
          <a:xfrm>
            <a:off x="8265160" y="881380"/>
            <a:ext cx="1014730" cy="1771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marR="0" lvl="0" indent="0" algn="ctr" defTabSz="508000" rtl="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charset="0"/>
              <a:ea typeface="맑은 고딕" charset="0"/>
            </a:endParaRPr>
          </a:p>
        </p:txBody>
      </p:sp>
      <p:sp>
        <p:nvSpPr>
          <p:cNvPr id="7188" name="텍스트 상자 7187"/>
          <p:cNvSpPr txBox="1">
            <a:spLocks/>
          </p:cNvSpPr>
          <p:nvPr/>
        </p:nvSpPr>
        <p:spPr>
          <a:xfrm>
            <a:off x="1038860" y="640080"/>
            <a:ext cx="1530350" cy="23177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marR="0" lvl="0" indent="0" algn="l" defTabSz="508000" rtl="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charset="0"/>
                <a:ea typeface="맑은 고딕" charset="0"/>
              </a:rPr>
              <a:t>수강신청사이트</a:t>
            </a:r>
            <a:r>
              <a:rPr kumimoji="0" lang="en-US" altLang="ko-KR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charset="0"/>
                <a:ea typeface="맑은 고딕" charset="0"/>
              </a:rPr>
              <a:t>(KOSMO)</a:t>
            </a:r>
            <a:endParaRPr kumimoji="0" lang="ko-KR" altLang="en-US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charset="0"/>
              <a:ea typeface="맑은 고딕" charset="0"/>
            </a:endParaRPr>
          </a:p>
        </p:txBody>
      </p:sp>
      <p:sp>
        <p:nvSpPr>
          <p:cNvPr id="7189" name="텍스트 상자 7188"/>
          <p:cNvSpPr txBox="1">
            <a:spLocks/>
          </p:cNvSpPr>
          <p:nvPr/>
        </p:nvSpPr>
        <p:spPr>
          <a:xfrm>
            <a:off x="1035685" y="861695"/>
            <a:ext cx="1530350" cy="23177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marR="0" lvl="0" indent="0" algn="l" defTabSz="508000" rtl="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charset="0"/>
                <a:ea typeface="맑은 고딕" charset="0"/>
              </a:rPr>
              <a:t>강의실관리 </a:t>
            </a:r>
            <a:r>
              <a:rPr kumimoji="0" lang="en-US" altLang="ko-KR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charset="0"/>
                <a:ea typeface="맑은 고딕" charset="0"/>
              </a:rPr>
              <a:t>- 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charset="0"/>
                <a:ea typeface="맑은 고딕" charset="0"/>
              </a:rPr>
              <a:t>관리자</a:t>
            </a:r>
          </a:p>
        </p:txBody>
      </p:sp>
      <p:sp>
        <p:nvSpPr>
          <p:cNvPr id="7190" name="텍스트 상자 7189"/>
          <p:cNvSpPr txBox="1">
            <a:spLocks/>
          </p:cNvSpPr>
          <p:nvPr/>
        </p:nvSpPr>
        <p:spPr>
          <a:xfrm>
            <a:off x="8206740" y="634365"/>
            <a:ext cx="1530350" cy="23177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marR="0" lvl="0" indent="0" algn="l" defTabSz="508000" rtl="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charset="0"/>
                <a:ea typeface="맑은 고딕" charset="0"/>
              </a:rPr>
              <a:t>박지호</a:t>
            </a:r>
          </a:p>
        </p:txBody>
      </p:sp>
      <p:sp>
        <p:nvSpPr>
          <p:cNvPr id="7191" name="텍스트 상자 7190"/>
          <p:cNvSpPr txBox="1">
            <a:spLocks/>
          </p:cNvSpPr>
          <p:nvPr/>
        </p:nvSpPr>
        <p:spPr>
          <a:xfrm>
            <a:off x="8203565" y="864235"/>
            <a:ext cx="1530350" cy="23177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marR="0" lvl="0" indent="0" algn="l" defTabSz="508000" rtl="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charset="0"/>
                <a:ea typeface="맑은 고딕" charset="0"/>
              </a:rPr>
              <a:t>2020. 04. 14.</a:t>
            </a:r>
            <a:endParaRPr kumimoji="0" lang="ko-KR" altLang="en-US" sz="9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charset="0"/>
              <a:ea typeface="맑은 고딕" charset="0"/>
            </a:endParaRPr>
          </a:p>
        </p:txBody>
      </p:sp>
      <p:sp>
        <p:nvSpPr>
          <p:cNvPr id="7193" name="텍스트 상자 7192"/>
          <p:cNvSpPr txBox="1">
            <a:spLocks/>
          </p:cNvSpPr>
          <p:nvPr/>
        </p:nvSpPr>
        <p:spPr>
          <a:xfrm>
            <a:off x="3293745" y="634365"/>
            <a:ext cx="1530350" cy="23177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marR="0" lvl="0" indent="0" algn="l" defTabSz="508000" rtl="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charset="0"/>
                <a:ea typeface="맑은 고딕" charset="0"/>
              </a:rPr>
              <a:t>강의실 관리</a:t>
            </a:r>
          </a:p>
        </p:txBody>
      </p:sp>
      <p:sp>
        <p:nvSpPr>
          <p:cNvPr id="7195" name="도형 7194"/>
          <p:cNvSpPr>
            <a:spLocks/>
          </p:cNvSpPr>
          <p:nvPr/>
        </p:nvSpPr>
        <p:spPr>
          <a:xfrm>
            <a:off x="5876290" y="1277962"/>
            <a:ext cx="173355" cy="170815"/>
          </a:xfrm>
          <a:prstGeom prst="ellipse">
            <a:avLst/>
          </a:prstGeom>
          <a:solidFill>
            <a:srgbClr val="BBE0E3"/>
          </a:solidFill>
          <a:ln w="25400" cap="sq" cmpd="sng">
            <a:solidFill>
              <a:srgbClr val="89A4A7">
                <a:alpha val="100000"/>
              </a:srgbClr>
            </a:solidFill>
            <a:prstDash val="solid"/>
            <a:miter lim="800000"/>
          </a:ln>
        </p:spPr>
        <p:txBody>
          <a:bodyPr vert="horz" wrap="square" lIns="90170" tIns="46990" rIns="90170" bIns="46990" anchor="ctr">
            <a:noAutofit/>
          </a:bodyPr>
          <a:lstStyle/>
          <a:p>
            <a:pPr marL="0" marR="0" lvl="0" indent="0" algn="ctr" defTabSz="44958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Sans" charset="0"/>
                <a:ea typeface="Lucida Sans" charset="0"/>
              </a:rPr>
              <a:t>1</a:t>
            </a:r>
            <a:endParaRPr kumimoji="0" lang="ko-KR" alt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ucida Sans" charset="0"/>
              <a:ea typeface="Lucida Sans" charset="0"/>
            </a:endParaRPr>
          </a:p>
        </p:txBody>
      </p:sp>
      <p:sp>
        <p:nvSpPr>
          <p:cNvPr id="7196" name="텍스트 상자 7195"/>
          <p:cNvSpPr txBox="1">
            <a:spLocks/>
          </p:cNvSpPr>
          <p:nvPr/>
        </p:nvSpPr>
        <p:spPr>
          <a:xfrm>
            <a:off x="7586345" y="1310640"/>
            <a:ext cx="2245360" cy="247504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marR="0" lvl="0" indent="0" algn="l" defTabSz="508000" rtl="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charset="0"/>
                <a:ea typeface="맑은 고딕" charset="0"/>
              </a:rPr>
              <a:t>강의실 명을 통한 검색 기능</a:t>
            </a:r>
          </a:p>
        </p:txBody>
      </p:sp>
      <p:sp>
        <p:nvSpPr>
          <p:cNvPr id="7197" name="도형 7196"/>
          <p:cNvSpPr>
            <a:spLocks/>
          </p:cNvSpPr>
          <p:nvPr/>
        </p:nvSpPr>
        <p:spPr>
          <a:xfrm>
            <a:off x="6399212" y="1296889"/>
            <a:ext cx="173355" cy="170815"/>
          </a:xfrm>
          <a:prstGeom prst="ellipse">
            <a:avLst/>
          </a:prstGeom>
          <a:solidFill>
            <a:srgbClr val="BBE0E3"/>
          </a:solidFill>
          <a:ln w="25400" cap="sq" cmpd="sng">
            <a:solidFill>
              <a:srgbClr val="89A4A7">
                <a:alpha val="100000"/>
              </a:srgbClr>
            </a:solidFill>
            <a:prstDash val="solid"/>
            <a:miter lim="800000"/>
          </a:ln>
        </p:spPr>
        <p:txBody>
          <a:bodyPr vert="horz" wrap="square" lIns="90170" tIns="46990" rIns="90170" bIns="46990" anchor="ctr">
            <a:noAutofit/>
          </a:bodyPr>
          <a:lstStyle/>
          <a:p>
            <a:pPr marL="0" marR="0" lvl="0" indent="0" algn="ctr" defTabSz="44958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Sans" charset="0"/>
                <a:ea typeface="Lucida Sans" charset="0"/>
              </a:rPr>
              <a:t>2</a:t>
            </a:r>
            <a:endParaRPr kumimoji="0" lang="ko-KR" alt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ucida Sans" charset="0"/>
              <a:ea typeface="Lucida Sans" charset="0"/>
            </a:endParaRPr>
          </a:p>
        </p:txBody>
      </p:sp>
      <p:sp>
        <p:nvSpPr>
          <p:cNvPr id="7198" name="도형 7197"/>
          <p:cNvSpPr>
            <a:spLocks/>
          </p:cNvSpPr>
          <p:nvPr/>
        </p:nvSpPr>
        <p:spPr>
          <a:xfrm>
            <a:off x="2143662" y="2496185"/>
            <a:ext cx="173355" cy="170815"/>
          </a:xfrm>
          <a:prstGeom prst="ellipse">
            <a:avLst/>
          </a:prstGeom>
          <a:solidFill>
            <a:srgbClr val="BBE0E3"/>
          </a:solidFill>
          <a:ln w="25400" cap="sq" cmpd="sng">
            <a:solidFill>
              <a:srgbClr val="89A4A7">
                <a:alpha val="100000"/>
              </a:srgbClr>
            </a:solidFill>
            <a:prstDash val="solid"/>
            <a:miter lim="800000"/>
          </a:ln>
        </p:spPr>
        <p:txBody>
          <a:bodyPr vert="horz" wrap="square" lIns="90170" tIns="46990" rIns="90170" bIns="46990" anchor="ctr">
            <a:noAutofit/>
          </a:bodyPr>
          <a:lstStyle/>
          <a:p>
            <a:pPr marL="0" marR="0" lvl="0" indent="0" algn="ctr" defTabSz="44958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Sans" charset="0"/>
                <a:ea typeface="Lucida Sans" charset="0"/>
              </a:rPr>
              <a:t>3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ucida Sans" charset="0"/>
              <a:ea typeface="Lucida Sans" charset="0"/>
            </a:endParaRPr>
          </a:p>
        </p:txBody>
      </p:sp>
      <p:sp>
        <p:nvSpPr>
          <p:cNvPr id="7199" name="도형 7198"/>
          <p:cNvSpPr>
            <a:spLocks/>
          </p:cNvSpPr>
          <p:nvPr/>
        </p:nvSpPr>
        <p:spPr>
          <a:xfrm>
            <a:off x="2136775" y="2718117"/>
            <a:ext cx="173355" cy="170815"/>
          </a:xfrm>
          <a:prstGeom prst="ellipse">
            <a:avLst/>
          </a:prstGeom>
          <a:solidFill>
            <a:srgbClr val="BBE0E3"/>
          </a:solidFill>
          <a:ln w="25400" cap="sq" cmpd="sng">
            <a:solidFill>
              <a:srgbClr val="89A4A7">
                <a:alpha val="100000"/>
              </a:srgbClr>
            </a:solidFill>
            <a:prstDash val="solid"/>
            <a:miter lim="800000"/>
          </a:ln>
        </p:spPr>
        <p:txBody>
          <a:bodyPr vert="horz" wrap="square" lIns="90170" tIns="46990" rIns="90170" bIns="46990" anchor="ctr">
            <a:noAutofit/>
          </a:bodyPr>
          <a:lstStyle/>
          <a:p>
            <a:pPr marL="0" marR="0" lvl="0" indent="0" algn="ctr" defTabSz="44958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Sans" charset="0"/>
                <a:ea typeface="Lucida Sans" charset="0"/>
              </a:rPr>
              <a:t>4</a:t>
            </a:r>
            <a:endParaRPr kumimoji="0" lang="ko-KR" alt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ucida Sans" charset="0"/>
              <a:ea typeface="Lucida Sans" charset="0"/>
            </a:endParaRPr>
          </a:p>
        </p:txBody>
      </p:sp>
      <p:sp>
        <p:nvSpPr>
          <p:cNvPr id="7200" name="텍스트 상자 7199"/>
          <p:cNvSpPr txBox="1">
            <a:spLocks/>
          </p:cNvSpPr>
          <p:nvPr/>
        </p:nvSpPr>
        <p:spPr>
          <a:xfrm>
            <a:off x="7600144" y="1985126"/>
            <a:ext cx="2245360" cy="709168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marR="0" lvl="0" indent="0" algn="l" defTabSz="508000" rtl="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charset="0"/>
                <a:ea typeface="맑은 고딕" charset="0"/>
              </a:rPr>
              <a:t>강의실 등록 버튼 클릭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charset="0"/>
                <a:ea typeface="맑은 고딕" charset="0"/>
              </a:rPr>
              <a:t>-&gt;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charset="0"/>
                <a:ea typeface="맑은 고딕" charset="0"/>
              </a:rPr>
              <a:t>강의실 동록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charset="0"/>
                <a:ea typeface="맑은 고딕" charset="0"/>
              </a:rPr>
              <a:t>/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charset="0"/>
                <a:ea typeface="맑은 고딕" charset="0"/>
              </a:rPr>
              <a:t>수정 </a:t>
            </a:r>
            <a:r>
              <a:rPr kumimoji="0" lang="ko-KR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charset="0"/>
                <a:ea typeface="맑은 고딕" charset="0"/>
              </a:rPr>
              <a:t>모달창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charset="0"/>
                <a:ea typeface="맑은 고딕" charset="0"/>
              </a:rPr>
              <a:t> 오픈</a:t>
            </a: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charset="0"/>
              <a:ea typeface="맑은 고딕" charset="0"/>
            </a:endParaRPr>
          </a:p>
          <a:p>
            <a:pPr marL="0" marR="0" lvl="0" indent="0" algn="l" defTabSz="508000" rtl="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 -. </a:t>
            </a:r>
            <a:r>
              <a:rPr lang="ko-KR" altLang="en-US" sz="1000" dirty="0" err="1">
                <a:solidFill>
                  <a:srgbClr val="000000"/>
                </a:solidFill>
                <a:latin typeface="맑은 고딕" charset="0"/>
                <a:ea typeface="맑은 고딕" charset="0"/>
              </a:rPr>
              <a:t>강의실명</a:t>
            </a:r>
            <a:r>
              <a:rPr lang="en-US" altLang="ko-KR" sz="1000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, </a:t>
            </a:r>
            <a:r>
              <a:rPr lang="ko-KR" altLang="en-US" sz="1000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크기</a:t>
            </a:r>
            <a:r>
              <a:rPr lang="en-US" altLang="ko-KR" sz="1000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, </a:t>
            </a:r>
            <a:r>
              <a:rPr lang="ko-KR" altLang="en-US" sz="1000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인원</a:t>
            </a:r>
            <a:r>
              <a:rPr lang="en-US" altLang="ko-KR" sz="1000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, </a:t>
            </a:r>
            <a:r>
              <a:rPr lang="ko-KR" altLang="en-US" sz="1000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사진 입력</a:t>
            </a:r>
            <a:endParaRPr lang="en-US" altLang="ko-KR" sz="1000" dirty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marR="0" lvl="0" indent="0" algn="l" defTabSz="508000" rtl="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 -. </a:t>
            </a:r>
            <a:r>
              <a:rPr lang="ko-KR" altLang="en-US" sz="1000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크기와 인원은 숫자만 입력 가능</a:t>
            </a:r>
            <a:endParaRPr lang="en-US" altLang="ko-KR" sz="1000" dirty="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7201" name="그룹 7200"/>
          <p:cNvGrpSpPr/>
          <p:nvPr/>
        </p:nvGrpSpPr>
        <p:grpSpPr bwMode="auto">
          <a:xfrm>
            <a:off x="7343604" y="2684590"/>
            <a:ext cx="2501265" cy="1181735"/>
            <a:chOff x="7334250" y="2495550"/>
            <a:chExt cx="2501265" cy="1181735"/>
          </a:xfrm>
        </p:grpSpPr>
        <p:sp>
          <p:nvSpPr>
            <p:cNvPr id="7202" name="도형 7201"/>
            <p:cNvSpPr>
              <a:spLocks/>
            </p:cNvSpPr>
            <p:nvPr/>
          </p:nvSpPr>
          <p:spPr bwMode="auto">
            <a:xfrm>
              <a:off x="7334250" y="2495550"/>
              <a:ext cx="245110" cy="601980"/>
            </a:xfrm>
            <a:prstGeom prst="rect">
              <a:avLst/>
            </a:prstGeom>
            <a:solidFill>
              <a:srgbClr val="EAEAEA"/>
            </a:solidFill>
            <a:ln w="0">
              <a:noFill/>
              <a:prstDash/>
            </a:ln>
          </p:spPr>
          <p:txBody>
            <a:bodyPr vert="horz" wrap="square" lIns="0" tIns="45720" rIns="0" bIns="45720" numCol="1" anchor="ctr">
              <a:noAutofit/>
            </a:bodyPr>
            <a:lstStyle>
              <a:lvl1pPr marL="0" indent="0" defTabSz="508000">
                <a:buFontTx/>
                <a:buNone/>
                <a:defRPr lang="en-GB" altLang="en-US" sz="800">
                  <a:solidFill>
                    <a:schemeClr val="bg1"/>
                  </a:solidFill>
                  <a:latin typeface="맑은 고딕" charset="0"/>
                  <a:ea typeface="맑은 고딕" charset="0"/>
                </a:defRPr>
              </a:lvl1pPr>
              <a:lvl2pPr marL="0" indent="0" defTabSz="508000">
                <a:buFontTx/>
                <a:buNone/>
                <a:defRPr lang="en-GB" altLang="en-US" sz="800">
                  <a:solidFill>
                    <a:schemeClr val="bg1"/>
                  </a:solidFill>
                  <a:latin typeface="맑은 고딕" charset="0"/>
                  <a:ea typeface="맑은 고딕" charset="0"/>
                </a:defRPr>
              </a:lvl2pPr>
              <a:lvl3pPr marL="0" indent="0" defTabSz="508000">
                <a:buFontTx/>
                <a:buNone/>
                <a:defRPr lang="en-GB" altLang="en-US" sz="800">
                  <a:solidFill>
                    <a:schemeClr val="bg1"/>
                  </a:solidFill>
                  <a:latin typeface="맑은 고딕" charset="0"/>
                  <a:ea typeface="맑은 고딕" charset="0"/>
                </a:defRPr>
              </a:lvl3pPr>
              <a:lvl4pPr marL="0" indent="0" defTabSz="508000">
                <a:buFontTx/>
                <a:buNone/>
                <a:defRPr lang="en-GB" altLang="en-US" sz="800">
                  <a:solidFill>
                    <a:schemeClr val="bg1"/>
                  </a:solidFill>
                  <a:latin typeface="맑은 고딕" charset="0"/>
                  <a:ea typeface="맑은 고딕" charset="0"/>
                </a:defRPr>
              </a:lvl4pPr>
              <a:lvl5pPr marL="0" indent="0" defTabSz="508000">
                <a:buFontTx/>
                <a:buNone/>
                <a:defRPr lang="en-GB" altLang="en-US" sz="800">
                  <a:solidFill>
                    <a:schemeClr val="bg1"/>
                  </a:solidFill>
                  <a:latin typeface="맑은 고딕" charset="0"/>
                  <a:ea typeface="맑은 고딕" charset="0"/>
                </a:defRPr>
              </a:lvl5pPr>
              <a:lvl6pPr marL="2514600" indent="-228600" defTabSz="449580" eaLnBrk="0" fontAlgn="base" hangingPunct="0">
                <a:spcBef>
                  <a:spcPct val="0"/>
                </a:spcBef>
                <a:spcAft>
                  <a:spcPct val="0"/>
                </a:spcAft>
                <a:buFontTx/>
                <a:buNone/>
                <a:defRPr lang="en-GB" altLang="en-US" sz="800">
                  <a:solidFill>
                    <a:schemeClr val="bg1"/>
                  </a:solidFill>
                  <a:latin typeface="맑은 고딕" charset="0"/>
                  <a:ea typeface="맑은 고딕" charset="0"/>
                </a:defRPr>
              </a:lvl6pPr>
              <a:lvl7pPr marL="2971800" indent="-228600" defTabSz="449580" eaLnBrk="0" fontAlgn="base" hangingPunct="0">
                <a:spcBef>
                  <a:spcPct val="0"/>
                </a:spcBef>
                <a:spcAft>
                  <a:spcPct val="0"/>
                </a:spcAft>
                <a:buFontTx/>
                <a:buNone/>
                <a:defRPr lang="en-GB" altLang="en-US" sz="800">
                  <a:solidFill>
                    <a:schemeClr val="bg1"/>
                  </a:solidFill>
                  <a:latin typeface="맑은 고딕" charset="0"/>
                  <a:ea typeface="맑은 고딕" charset="0"/>
                </a:defRPr>
              </a:lvl7pPr>
              <a:lvl8pPr marL="3429000" indent="-228600" defTabSz="449580" eaLnBrk="0" fontAlgn="base" hangingPunct="0">
                <a:spcBef>
                  <a:spcPct val="0"/>
                </a:spcBef>
                <a:spcAft>
                  <a:spcPct val="0"/>
                </a:spcAft>
                <a:buFontTx/>
                <a:buNone/>
                <a:defRPr lang="en-GB" altLang="en-US" sz="800">
                  <a:solidFill>
                    <a:schemeClr val="bg1"/>
                  </a:solidFill>
                  <a:latin typeface="맑은 고딕" charset="0"/>
                  <a:ea typeface="맑은 고딕" charset="0"/>
                </a:defRPr>
              </a:lvl8pPr>
              <a:lvl9pPr marL="3886200" indent="-228600" defTabSz="449580" eaLnBrk="0" fontAlgn="base" hangingPunct="0">
                <a:spcBef>
                  <a:spcPct val="0"/>
                </a:spcBef>
                <a:spcAft>
                  <a:spcPct val="0"/>
                </a:spcAft>
                <a:buFontTx/>
                <a:buNone/>
                <a:defRPr lang="en-GB" altLang="en-US" sz="800">
                  <a:solidFill>
                    <a:schemeClr val="bg1"/>
                  </a:solidFill>
                  <a:latin typeface="맑은 고딕" charset="0"/>
                  <a:ea typeface="맑은 고딕" charset="0"/>
                </a:defRPr>
              </a:lvl9pPr>
            </a:lstStyle>
            <a:p>
              <a:pPr marL="0" marR="0" lvl="0" indent="0" algn="ctr" defTabSz="508000" rtl="0" eaLnBrk="1" fontAlgn="base" latinLnBrk="0" hangingPunct="1">
                <a:lnSpc>
                  <a:spcPct val="100000"/>
                </a:lnSpc>
                <a:spcBef>
                  <a:spcPts val="2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ko-KR" sz="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charset="0"/>
                  <a:ea typeface="맑은 고딕" charset="0"/>
                </a:rPr>
                <a:t>3</a:t>
              </a:r>
              <a:endParaRPr kumimoji="0" lang="ko-K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charset="0"/>
                <a:ea typeface="맑은 고딕" charset="0"/>
              </a:endParaRPr>
            </a:p>
          </p:txBody>
        </p:sp>
        <p:sp>
          <p:nvSpPr>
            <p:cNvPr id="7203" name="도형 7202"/>
            <p:cNvSpPr>
              <a:spLocks/>
            </p:cNvSpPr>
            <p:nvPr/>
          </p:nvSpPr>
          <p:spPr bwMode="auto">
            <a:xfrm>
              <a:off x="7579995" y="2495550"/>
              <a:ext cx="2254885" cy="601980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91440" tIns="45720" rIns="91440" bIns="45720" numCol="1" anchor="t">
              <a:noAutofit/>
            </a:bodyPr>
            <a:lstStyle>
              <a:lvl1pPr marL="0" indent="0" defTabSz="508000">
                <a:buFontTx/>
                <a:buNone/>
                <a:defRPr lang="en-GB" altLang="en-US" sz="800">
                  <a:solidFill>
                    <a:schemeClr val="bg1"/>
                  </a:solidFill>
                  <a:latin typeface="맑은 고딕" charset="0"/>
                  <a:ea typeface="맑은 고딕" charset="0"/>
                </a:defRPr>
              </a:lvl1pPr>
              <a:lvl2pPr marL="0" indent="0" defTabSz="508000">
                <a:buFontTx/>
                <a:buNone/>
                <a:defRPr lang="en-GB" altLang="en-US" sz="800">
                  <a:solidFill>
                    <a:schemeClr val="bg1"/>
                  </a:solidFill>
                  <a:latin typeface="맑은 고딕" charset="0"/>
                  <a:ea typeface="맑은 고딕" charset="0"/>
                </a:defRPr>
              </a:lvl2pPr>
              <a:lvl3pPr marL="0" indent="0" defTabSz="508000">
                <a:buFontTx/>
                <a:buNone/>
                <a:defRPr lang="en-GB" altLang="en-US" sz="800">
                  <a:solidFill>
                    <a:schemeClr val="bg1"/>
                  </a:solidFill>
                  <a:latin typeface="맑은 고딕" charset="0"/>
                  <a:ea typeface="맑은 고딕" charset="0"/>
                </a:defRPr>
              </a:lvl3pPr>
              <a:lvl4pPr marL="0" indent="0" defTabSz="508000">
                <a:buFontTx/>
                <a:buNone/>
                <a:defRPr lang="en-GB" altLang="en-US" sz="800">
                  <a:solidFill>
                    <a:schemeClr val="bg1"/>
                  </a:solidFill>
                  <a:latin typeface="맑은 고딕" charset="0"/>
                  <a:ea typeface="맑은 고딕" charset="0"/>
                </a:defRPr>
              </a:lvl4pPr>
              <a:lvl5pPr marL="0" indent="0" defTabSz="508000">
                <a:buFontTx/>
                <a:buNone/>
                <a:defRPr lang="en-GB" altLang="en-US" sz="800">
                  <a:solidFill>
                    <a:schemeClr val="bg1"/>
                  </a:solidFill>
                  <a:latin typeface="맑은 고딕" charset="0"/>
                  <a:ea typeface="맑은 고딕" charset="0"/>
                </a:defRPr>
              </a:lvl5pPr>
              <a:lvl6pPr marL="2514600" indent="-228600" defTabSz="449580" eaLnBrk="0" fontAlgn="base" hangingPunct="0">
                <a:spcBef>
                  <a:spcPct val="0"/>
                </a:spcBef>
                <a:spcAft>
                  <a:spcPct val="0"/>
                </a:spcAft>
                <a:buFontTx/>
                <a:buNone/>
                <a:defRPr lang="en-GB" altLang="en-US" sz="800">
                  <a:solidFill>
                    <a:schemeClr val="bg1"/>
                  </a:solidFill>
                  <a:latin typeface="맑은 고딕" charset="0"/>
                  <a:ea typeface="맑은 고딕" charset="0"/>
                </a:defRPr>
              </a:lvl6pPr>
              <a:lvl7pPr marL="2971800" indent="-228600" defTabSz="449580" eaLnBrk="0" fontAlgn="base" hangingPunct="0">
                <a:spcBef>
                  <a:spcPct val="0"/>
                </a:spcBef>
                <a:spcAft>
                  <a:spcPct val="0"/>
                </a:spcAft>
                <a:buFontTx/>
                <a:buNone/>
                <a:defRPr lang="en-GB" altLang="en-US" sz="800">
                  <a:solidFill>
                    <a:schemeClr val="bg1"/>
                  </a:solidFill>
                  <a:latin typeface="맑은 고딕" charset="0"/>
                  <a:ea typeface="맑은 고딕" charset="0"/>
                </a:defRPr>
              </a:lvl7pPr>
              <a:lvl8pPr marL="3429000" indent="-228600" defTabSz="449580" eaLnBrk="0" fontAlgn="base" hangingPunct="0">
                <a:spcBef>
                  <a:spcPct val="0"/>
                </a:spcBef>
                <a:spcAft>
                  <a:spcPct val="0"/>
                </a:spcAft>
                <a:buFontTx/>
                <a:buNone/>
                <a:defRPr lang="en-GB" altLang="en-US" sz="800">
                  <a:solidFill>
                    <a:schemeClr val="bg1"/>
                  </a:solidFill>
                  <a:latin typeface="맑은 고딕" charset="0"/>
                  <a:ea typeface="맑은 고딕" charset="0"/>
                </a:defRPr>
              </a:lvl8pPr>
              <a:lvl9pPr marL="3886200" indent="-228600" defTabSz="449580" eaLnBrk="0" fontAlgn="base" hangingPunct="0">
                <a:spcBef>
                  <a:spcPct val="0"/>
                </a:spcBef>
                <a:spcAft>
                  <a:spcPct val="0"/>
                </a:spcAft>
                <a:buFontTx/>
                <a:buNone/>
                <a:defRPr lang="en-GB" altLang="en-US" sz="800">
                  <a:solidFill>
                    <a:schemeClr val="bg1"/>
                  </a:solidFill>
                  <a:latin typeface="맑은 고딕" charset="0"/>
                  <a:ea typeface="맑은 고딕" charset="0"/>
                </a:defRPr>
              </a:lvl9pPr>
            </a:lstStyle>
            <a:p>
              <a:pPr marL="0" marR="0" lvl="0" indent="0" algn="l" defTabSz="508000" rtl="0" eaLnBrk="1" fontAlgn="base" latinLnBrk="0" hangingPunct="1">
                <a:lnSpc>
                  <a:spcPct val="100000"/>
                </a:lnSpc>
                <a:spcBef>
                  <a:spcPts val="2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charset="0"/>
                <a:ea typeface="맑은 고딕" charset="0"/>
              </a:endParaRPr>
            </a:p>
          </p:txBody>
        </p:sp>
        <p:sp>
          <p:nvSpPr>
            <p:cNvPr id="7204" name="도형 7203"/>
            <p:cNvSpPr>
              <a:spLocks/>
            </p:cNvSpPr>
            <p:nvPr/>
          </p:nvSpPr>
          <p:spPr bwMode="auto">
            <a:xfrm>
              <a:off x="7334250" y="3098800"/>
              <a:ext cx="245110" cy="578485"/>
            </a:xfrm>
            <a:prstGeom prst="rect">
              <a:avLst/>
            </a:prstGeom>
            <a:solidFill>
              <a:srgbClr val="EAEAEA"/>
            </a:solidFill>
            <a:ln w="0">
              <a:noFill/>
              <a:prstDash/>
            </a:ln>
          </p:spPr>
          <p:txBody>
            <a:bodyPr vert="horz" wrap="square" lIns="0" tIns="45720" rIns="0" bIns="45720" numCol="1" anchor="ctr">
              <a:noAutofit/>
            </a:bodyPr>
            <a:lstStyle>
              <a:lvl1pPr marL="0" indent="0" defTabSz="508000">
                <a:buFontTx/>
                <a:buNone/>
                <a:defRPr lang="en-GB" altLang="en-US" sz="800">
                  <a:solidFill>
                    <a:schemeClr val="bg1"/>
                  </a:solidFill>
                  <a:latin typeface="맑은 고딕" charset="0"/>
                  <a:ea typeface="맑은 고딕" charset="0"/>
                </a:defRPr>
              </a:lvl1pPr>
              <a:lvl2pPr marL="0" indent="0" defTabSz="508000">
                <a:buFontTx/>
                <a:buNone/>
                <a:defRPr lang="en-GB" altLang="en-US" sz="800">
                  <a:solidFill>
                    <a:schemeClr val="bg1"/>
                  </a:solidFill>
                  <a:latin typeface="맑은 고딕" charset="0"/>
                  <a:ea typeface="맑은 고딕" charset="0"/>
                </a:defRPr>
              </a:lvl2pPr>
              <a:lvl3pPr marL="0" indent="0" defTabSz="508000">
                <a:buFontTx/>
                <a:buNone/>
                <a:defRPr lang="en-GB" altLang="en-US" sz="800">
                  <a:solidFill>
                    <a:schemeClr val="bg1"/>
                  </a:solidFill>
                  <a:latin typeface="맑은 고딕" charset="0"/>
                  <a:ea typeface="맑은 고딕" charset="0"/>
                </a:defRPr>
              </a:lvl3pPr>
              <a:lvl4pPr marL="0" indent="0" defTabSz="508000">
                <a:buFontTx/>
                <a:buNone/>
                <a:defRPr lang="en-GB" altLang="en-US" sz="800">
                  <a:solidFill>
                    <a:schemeClr val="bg1"/>
                  </a:solidFill>
                  <a:latin typeface="맑은 고딕" charset="0"/>
                  <a:ea typeface="맑은 고딕" charset="0"/>
                </a:defRPr>
              </a:lvl4pPr>
              <a:lvl5pPr marL="0" indent="0" defTabSz="508000">
                <a:buFontTx/>
                <a:buNone/>
                <a:defRPr lang="en-GB" altLang="en-US" sz="800">
                  <a:solidFill>
                    <a:schemeClr val="bg1"/>
                  </a:solidFill>
                  <a:latin typeface="맑은 고딕" charset="0"/>
                  <a:ea typeface="맑은 고딕" charset="0"/>
                </a:defRPr>
              </a:lvl5pPr>
              <a:lvl6pPr marL="2514600" indent="-228600" defTabSz="449580" eaLnBrk="0" fontAlgn="base" hangingPunct="0">
                <a:spcBef>
                  <a:spcPct val="0"/>
                </a:spcBef>
                <a:spcAft>
                  <a:spcPct val="0"/>
                </a:spcAft>
                <a:buFontTx/>
                <a:buNone/>
                <a:defRPr lang="en-GB" altLang="en-US" sz="800">
                  <a:solidFill>
                    <a:schemeClr val="bg1"/>
                  </a:solidFill>
                  <a:latin typeface="맑은 고딕" charset="0"/>
                  <a:ea typeface="맑은 고딕" charset="0"/>
                </a:defRPr>
              </a:lvl6pPr>
              <a:lvl7pPr marL="2971800" indent="-228600" defTabSz="449580" eaLnBrk="0" fontAlgn="base" hangingPunct="0">
                <a:spcBef>
                  <a:spcPct val="0"/>
                </a:spcBef>
                <a:spcAft>
                  <a:spcPct val="0"/>
                </a:spcAft>
                <a:buFontTx/>
                <a:buNone/>
                <a:defRPr lang="en-GB" altLang="en-US" sz="800">
                  <a:solidFill>
                    <a:schemeClr val="bg1"/>
                  </a:solidFill>
                  <a:latin typeface="맑은 고딕" charset="0"/>
                  <a:ea typeface="맑은 고딕" charset="0"/>
                </a:defRPr>
              </a:lvl7pPr>
              <a:lvl8pPr marL="3429000" indent="-228600" defTabSz="449580" eaLnBrk="0" fontAlgn="base" hangingPunct="0">
                <a:spcBef>
                  <a:spcPct val="0"/>
                </a:spcBef>
                <a:spcAft>
                  <a:spcPct val="0"/>
                </a:spcAft>
                <a:buFontTx/>
                <a:buNone/>
                <a:defRPr lang="en-GB" altLang="en-US" sz="800">
                  <a:solidFill>
                    <a:schemeClr val="bg1"/>
                  </a:solidFill>
                  <a:latin typeface="맑은 고딕" charset="0"/>
                  <a:ea typeface="맑은 고딕" charset="0"/>
                </a:defRPr>
              </a:lvl8pPr>
              <a:lvl9pPr marL="3886200" indent="-228600" defTabSz="449580" eaLnBrk="0" fontAlgn="base" hangingPunct="0">
                <a:spcBef>
                  <a:spcPct val="0"/>
                </a:spcBef>
                <a:spcAft>
                  <a:spcPct val="0"/>
                </a:spcAft>
                <a:buFontTx/>
                <a:buNone/>
                <a:defRPr lang="en-GB" altLang="en-US" sz="800">
                  <a:solidFill>
                    <a:schemeClr val="bg1"/>
                  </a:solidFill>
                  <a:latin typeface="맑은 고딕" charset="0"/>
                  <a:ea typeface="맑은 고딕" charset="0"/>
                </a:defRPr>
              </a:lvl9pPr>
            </a:lstStyle>
            <a:p>
              <a:pPr marL="0" marR="0" lvl="0" indent="0" algn="ctr" defTabSz="508000" rtl="0" eaLnBrk="1" fontAlgn="base" latinLnBrk="0" hangingPunct="1">
                <a:lnSpc>
                  <a:spcPct val="100000"/>
                </a:lnSpc>
                <a:spcBef>
                  <a:spcPts val="2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ko-KR" sz="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charset="0"/>
                  <a:ea typeface="맑은 고딕" charset="0"/>
                </a:rPr>
                <a:t>4</a:t>
              </a:r>
              <a:endParaRPr kumimoji="0" lang="ko-K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charset="0"/>
                <a:ea typeface="맑은 고딕" charset="0"/>
              </a:endParaRPr>
            </a:p>
          </p:txBody>
        </p:sp>
        <p:sp>
          <p:nvSpPr>
            <p:cNvPr id="7205" name="도형 7204"/>
            <p:cNvSpPr>
              <a:spLocks/>
            </p:cNvSpPr>
            <p:nvPr/>
          </p:nvSpPr>
          <p:spPr bwMode="auto">
            <a:xfrm>
              <a:off x="7579995" y="3098800"/>
              <a:ext cx="2254885" cy="578485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none" lIns="91440" tIns="45720" rIns="91440" bIns="45720" numCol="1" anchor="ctr">
              <a:noAutofit/>
            </a:bodyPr>
            <a:lstStyle/>
            <a:p>
              <a:pPr marL="0" marR="0" lvl="0" indent="0" algn="l" defTabSz="5080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endParaRPr>
            </a:p>
          </p:txBody>
        </p:sp>
        <p:cxnSp>
          <p:nvCxnSpPr>
            <p:cNvPr id="7206" name="도형 7205"/>
            <p:cNvCxnSpPr/>
            <p:nvPr/>
          </p:nvCxnSpPr>
          <p:spPr bwMode="auto">
            <a:xfrm>
              <a:off x="7579995" y="2495550"/>
              <a:ext cx="635" cy="1181735"/>
            </a:xfrm>
            <a:prstGeom prst="line">
              <a:avLst/>
            </a:prstGeom>
            <a:noFill/>
            <a:ln w="12065" cap="sq" cmpd="sng">
              <a:solidFill>
                <a:srgbClr val="000000">
                  <a:alpha val="100000"/>
                </a:srgbClr>
              </a:solidFill>
              <a:prstDash val="solid"/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07" name="도형 7206"/>
            <p:cNvCxnSpPr/>
            <p:nvPr/>
          </p:nvCxnSpPr>
          <p:spPr bwMode="auto">
            <a:xfrm>
              <a:off x="7334250" y="3098800"/>
              <a:ext cx="2501265" cy="635"/>
            </a:xfrm>
            <a:prstGeom prst="line">
              <a:avLst/>
            </a:prstGeom>
            <a:noFill/>
            <a:ln w="12065" cap="sq" cmpd="sng">
              <a:solidFill>
                <a:srgbClr val="000000">
                  <a:alpha val="100000"/>
                </a:srgbClr>
              </a:solidFill>
              <a:prstDash val="solid"/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08" name="도형 7207"/>
            <p:cNvCxnSpPr/>
            <p:nvPr/>
          </p:nvCxnSpPr>
          <p:spPr bwMode="auto">
            <a:xfrm>
              <a:off x="7334250" y="2495550"/>
              <a:ext cx="635" cy="1181735"/>
            </a:xfrm>
            <a:prstGeom prst="line">
              <a:avLst/>
            </a:prstGeom>
            <a:noFill/>
            <a:ln w="12065" cap="sq" cmpd="sng">
              <a:solidFill>
                <a:srgbClr val="000000">
                  <a:alpha val="100000"/>
                </a:srgbClr>
              </a:solidFill>
              <a:prstDash val="solid"/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09" name="도형 7208"/>
            <p:cNvCxnSpPr/>
            <p:nvPr/>
          </p:nvCxnSpPr>
          <p:spPr bwMode="auto">
            <a:xfrm>
              <a:off x="9836150" y="2495550"/>
              <a:ext cx="635" cy="1181735"/>
            </a:xfrm>
            <a:prstGeom prst="line">
              <a:avLst/>
            </a:prstGeom>
            <a:noFill/>
            <a:ln w="12065" cap="sq" cmpd="sng">
              <a:solidFill>
                <a:srgbClr val="000000">
                  <a:alpha val="100000"/>
                </a:srgbClr>
              </a:solidFill>
              <a:prstDash val="solid"/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10" name="도형 7209"/>
            <p:cNvCxnSpPr/>
            <p:nvPr/>
          </p:nvCxnSpPr>
          <p:spPr bwMode="auto">
            <a:xfrm>
              <a:off x="7334250" y="2495550"/>
              <a:ext cx="2501265" cy="635"/>
            </a:xfrm>
            <a:prstGeom prst="line">
              <a:avLst/>
            </a:prstGeom>
            <a:noFill/>
            <a:ln w="12065" cap="sq" cmpd="sng">
              <a:solidFill>
                <a:srgbClr val="000000">
                  <a:alpha val="100000"/>
                </a:srgbClr>
              </a:solidFill>
              <a:prstDash val="solid"/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11" name="도형 7210"/>
            <p:cNvCxnSpPr/>
            <p:nvPr/>
          </p:nvCxnSpPr>
          <p:spPr bwMode="auto">
            <a:xfrm>
              <a:off x="7334250" y="3677920"/>
              <a:ext cx="2501265" cy="635"/>
            </a:xfrm>
            <a:prstGeom prst="line">
              <a:avLst/>
            </a:prstGeom>
            <a:noFill/>
            <a:ln w="12065" cap="sq" cmpd="sng">
              <a:solidFill>
                <a:srgbClr val="000000">
                  <a:alpha val="100000"/>
                </a:srgbClr>
              </a:solidFill>
              <a:prstDash val="solid"/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212" name="텍스트 상자 7211"/>
          <p:cNvSpPr txBox="1">
            <a:spLocks/>
          </p:cNvSpPr>
          <p:nvPr/>
        </p:nvSpPr>
        <p:spPr>
          <a:xfrm>
            <a:off x="7597604" y="2682685"/>
            <a:ext cx="2245360" cy="55528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marR="0" lvl="0" indent="0" algn="l" defTabSz="508000" rtl="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charset="0"/>
                <a:ea typeface="맑은 고딕" charset="0"/>
              </a:rPr>
              <a:t>강의실 수정 </a:t>
            </a:r>
            <a:r>
              <a:rPr kumimoji="0" lang="ko-KR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charset="0"/>
                <a:ea typeface="맑은 고딕" charset="0"/>
              </a:rPr>
              <a:t>버튼클릭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charset="0"/>
                <a:ea typeface="맑은 고딕" charset="0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charset="0"/>
                <a:ea typeface="맑은 고딕" charset="0"/>
              </a:rPr>
              <a:t>-&gt;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charset="0"/>
                <a:ea typeface="맑은 고딕" charset="0"/>
              </a:rPr>
              <a:t>강의실 등록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charset="0"/>
                <a:ea typeface="맑은 고딕" charset="0"/>
              </a:rPr>
              <a:t>/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charset="0"/>
                <a:ea typeface="맑은 고딕" charset="0"/>
              </a:rPr>
              <a:t>수정 </a:t>
            </a:r>
            <a:r>
              <a:rPr kumimoji="0" lang="ko-KR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charset="0"/>
                <a:ea typeface="맑은 고딕" charset="0"/>
              </a:rPr>
              <a:t>모달창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charset="0"/>
                <a:ea typeface="맑은 고딕" charset="0"/>
              </a:rPr>
              <a:t> 오픈</a:t>
            </a: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charset="0"/>
              <a:ea typeface="맑은 고딕" charset="0"/>
            </a:endParaRPr>
          </a:p>
          <a:p>
            <a:pPr marL="0" marR="0" lvl="0" indent="0" algn="l" defTabSz="508000" rtl="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 -. </a:t>
            </a:r>
            <a:r>
              <a:rPr lang="ko-KR" altLang="en-US" sz="1000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입력된 정보 출력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charset="0"/>
              <a:ea typeface="맑은 고딕" charset="0"/>
            </a:endParaRPr>
          </a:p>
        </p:txBody>
      </p:sp>
      <p:sp>
        <p:nvSpPr>
          <p:cNvPr id="7213" name="텍스트 상자 7212"/>
          <p:cNvSpPr txBox="1">
            <a:spLocks/>
          </p:cNvSpPr>
          <p:nvPr/>
        </p:nvSpPr>
        <p:spPr>
          <a:xfrm>
            <a:off x="7602684" y="3294825"/>
            <a:ext cx="2245360" cy="401392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marR="0" lvl="0" indent="0" algn="l" defTabSz="508000" rtl="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charset="0"/>
                <a:ea typeface="맑은 고딕" charset="0"/>
              </a:rPr>
              <a:t>삭제 버튼 클릭 시 강의 정보 삭제</a:t>
            </a: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charset="0"/>
              <a:ea typeface="맑은 고딕" charset="0"/>
            </a:endParaRPr>
          </a:p>
          <a:p>
            <a:pPr marL="0" marR="0" lvl="0" indent="0" algn="l" defTabSz="508000" rtl="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 -. </a:t>
            </a:r>
            <a:r>
              <a:rPr lang="ko-KR" altLang="en-US" sz="1000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사용여부 </a:t>
            </a:r>
            <a:r>
              <a:rPr lang="en-US" altLang="ko-KR" sz="1000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Update </a:t>
            </a:r>
            <a:r>
              <a:rPr lang="ko-KR" altLang="en-US" sz="1000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로 </a:t>
            </a:r>
            <a:r>
              <a:rPr lang="en-US" altLang="ko-KR" sz="1000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N</a:t>
            </a:r>
            <a:r>
              <a:rPr lang="ko-KR" altLang="en-US" sz="1000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 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charset="0"/>
              <a:ea typeface="맑은 고딕" charset="0"/>
            </a:endParaRPr>
          </a:p>
        </p:txBody>
      </p:sp>
      <p:sp>
        <p:nvSpPr>
          <p:cNvPr id="7214" name="도형 7213"/>
          <p:cNvSpPr>
            <a:spLocks/>
          </p:cNvSpPr>
          <p:nvPr/>
        </p:nvSpPr>
        <p:spPr>
          <a:xfrm>
            <a:off x="4256405" y="4679950"/>
            <a:ext cx="915035" cy="35814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marR="0" lvl="0" indent="0" algn="ctr" defTabSz="508000" rtl="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charset="0"/>
              <a:ea typeface="맑은 고딕" charset="0"/>
            </a:endParaRPr>
          </a:p>
        </p:txBody>
      </p:sp>
      <p:sp>
        <p:nvSpPr>
          <p:cNvPr id="46" name="도형 7198"/>
          <p:cNvSpPr>
            <a:spLocks/>
          </p:cNvSpPr>
          <p:nvPr/>
        </p:nvSpPr>
        <p:spPr>
          <a:xfrm>
            <a:off x="2937570" y="2202497"/>
            <a:ext cx="173355" cy="170815"/>
          </a:xfrm>
          <a:prstGeom prst="ellipse">
            <a:avLst/>
          </a:prstGeom>
          <a:solidFill>
            <a:srgbClr val="BBE0E3"/>
          </a:solidFill>
          <a:ln w="25400" cap="sq" cmpd="sng">
            <a:solidFill>
              <a:srgbClr val="89A4A7">
                <a:alpha val="100000"/>
              </a:srgbClr>
            </a:solidFill>
            <a:prstDash val="solid"/>
            <a:miter lim="800000"/>
          </a:ln>
        </p:spPr>
        <p:txBody>
          <a:bodyPr vert="horz" wrap="square" lIns="90170" tIns="46990" rIns="90170" bIns="46990" anchor="ctr">
            <a:noAutofit/>
          </a:bodyPr>
          <a:lstStyle/>
          <a:p>
            <a:pPr marL="0" marR="0" lvl="0" indent="0" algn="ctr" defTabSz="44958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Sans" charset="0"/>
                <a:ea typeface="Lucida Sans" charset="0"/>
              </a:rPr>
              <a:t>5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ucida Sans" charset="0"/>
              <a:ea typeface="Lucida Sans" charset="0"/>
            </a:endParaRPr>
          </a:p>
        </p:txBody>
      </p:sp>
      <p:sp>
        <p:nvSpPr>
          <p:cNvPr id="47" name="도형 7198"/>
          <p:cNvSpPr>
            <a:spLocks/>
          </p:cNvSpPr>
          <p:nvPr/>
        </p:nvSpPr>
        <p:spPr>
          <a:xfrm>
            <a:off x="5005949" y="3874081"/>
            <a:ext cx="173355" cy="170815"/>
          </a:xfrm>
          <a:prstGeom prst="ellipse">
            <a:avLst/>
          </a:prstGeom>
          <a:solidFill>
            <a:srgbClr val="BBE0E3"/>
          </a:solidFill>
          <a:ln w="25400" cap="sq" cmpd="sng">
            <a:solidFill>
              <a:srgbClr val="89A4A7">
                <a:alpha val="100000"/>
              </a:srgbClr>
            </a:solidFill>
            <a:prstDash val="solid"/>
            <a:miter lim="800000"/>
          </a:ln>
        </p:spPr>
        <p:txBody>
          <a:bodyPr vert="horz" wrap="square" lIns="90170" tIns="46990" rIns="90170" bIns="46990" anchor="ctr">
            <a:noAutofit/>
          </a:bodyPr>
          <a:lstStyle/>
          <a:p>
            <a:pPr marL="0" marR="0" lvl="0" indent="0" algn="ctr" defTabSz="44958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Sans" charset="0"/>
                <a:ea typeface="Lucida Sans" charset="0"/>
              </a:rPr>
              <a:t>5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ucida Sans" charset="0"/>
              <a:ea typeface="Lucida Sans" charset="0"/>
            </a:endParaRPr>
          </a:p>
        </p:txBody>
      </p:sp>
      <p:sp>
        <p:nvSpPr>
          <p:cNvPr id="49" name="도형 7198"/>
          <p:cNvSpPr>
            <a:spLocks/>
          </p:cNvSpPr>
          <p:nvPr/>
        </p:nvSpPr>
        <p:spPr>
          <a:xfrm>
            <a:off x="3719512" y="3703266"/>
            <a:ext cx="173355" cy="170815"/>
          </a:xfrm>
          <a:prstGeom prst="ellipse">
            <a:avLst/>
          </a:prstGeom>
          <a:solidFill>
            <a:srgbClr val="BBE0E3"/>
          </a:solidFill>
          <a:ln w="25400" cap="sq" cmpd="sng">
            <a:solidFill>
              <a:srgbClr val="89A4A7">
                <a:alpha val="100000"/>
              </a:srgbClr>
            </a:solidFill>
            <a:prstDash val="solid"/>
            <a:miter lim="800000"/>
          </a:ln>
        </p:spPr>
        <p:txBody>
          <a:bodyPr vert="horz" wrap="square" lIns="90170" tIns="46990" rIns="90170" bIns="46990" anchor="ctr">
            <a:noAutofit/>
          </a:bodyPr>
          <a:lstStyle/>
          <a:p>
            <a:pPr marL="0" marR="0" lvl="0" indent="0" algn="ctr" defTabSz="44958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Sans" charset="0"/>
                <a:ea typeface="Lucida Sans" charset="0"/>
              </a:rPr>
              <a:t>6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ucida Sans" charset="0"/>
              <a:ea typeface="Lucida Sans" charset="0"/>
            </a:endParaRPr>
          </a:p>
        </p:txBody>
      </p:sp>
      <p:sp>
        <p:nvSpPr>
          <p:cNvPr id="50" name="도형 7198"/>
          <p:cNvSpPr>
            <a:spLocks/>
          </p:cNvSpPr>
          <p:nvPr/>
        </p:nvSpPr>
        <p:spPr>
          <a:xfrm>
            <a:off x="6485889" y="3744663"/>
            <a:ext cx="173355" cy="170815"/>
          </a:xfrm>
          <a:prstGeom prst="ellipse">
            <a:avLst/>
          </a:prstGeom>
          <a:solidFill>
            <a:srgbClr val="BBE0E3"/>
          </a:solidFill>
          <a:ln w="25400" cap="sq" cmpd="sng">
            <a:solidFill>
              <a:srgbClr val="89A4A7">
                <a:alpha val="100000"/>
              </a:srgbClr>
            </a:solidFill>
            <a:prstDash val="solid"/>
            <a:miter lim="800000"/>
          </a:ln>
        </p:spPr>
        <p:txBody>
          <a:bodyPr vert="horz" wrap="square" lIns="90170" tIns="46990" rIns="90170" bIns="46990" anchor="ctr">
            <a:noAutofit/>
          </a:bodyPr>
          <a:lstStyle/>
          <a:p>
            <a:pPr marL="0" marR="0" lvl="0" indent="0" algn="ctr" defTabSz="44958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Sans" charset="0"/>
                <a:ea typeface="Lucida Sans" charset="0"/>
              </a:rPr>
              <a:t>7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ucida Sans" charset="0"/>
              <a:ea typeface="Lucida Sans" charset="0"/>
            </a:endParaRPr>
          </a:p>
        </p:txBody>
      </p:sp>
      <p:sp>
        <p:nvSpPr>
          <p:cNvPr id="51" name="도형 7198"/>
          <p:cNvSpPr>
            <a:spLocks/>
          </p:cNvSpPr>
          <p:nvPr/>
        </p:nvSpPr>
        <p:spPr>
          <a:xfrm>
            <a:off x="7012451" y="3822255"/>
            <a:ext cx="173355" cy="170815"/>
          </a:xfrm>
          <a:prstGeom prst="ellipse">
            <a:avLst/>
          </a:prstGeom>
          <a:solidFill>
            <a:srgbClr val="BBE0E3"/>
          </a:solidFill>
          <a:ln w="25400" cap="sq" cmpd="sng">
            <a:solidFill>
              <a:srgbClr val="89A4A7">
                <a:alpha val="100000"/>
              </a:srgbClr>
            </a:solidFill>
            <a:prstDash val="solid"/>
            <a:miter lim="800000"/>
          </a:ln>
        </p:spPr>
        <p:txBody>
          <a:bodyPr vert="horz" wrap="square" lIns="90170" tIns="46990" rIns="90170" bIns="46990" anchor="ctr">
            <a:noAutofit/>
          </a:bodyPr>
          <a:lstStyle/>
          <a:p>
            <a:pPr marL="0" marR="0" lvl="0" indent="0" algn="ctr" defTabSz="44958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Sans" charset="0"/>
                <a:ea typeface="Lucida Sans" charset="0"/>
              </a:rPr>
              <a:t>8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ucida Sans" charset="0"/>
              <a:ea typeface="Lucida Sans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6862" y="4581128"/>
            <a:ext cx="2885578" cy="1757491"/>
          </a:xfrm>
          <a:prstGeom prst="rect">
            <a:avLst/>
          </a:prstGeom>
        </p:spPr>
      </p:pic>
      <p:cxnSp>
        <p:nvCxnSpPr>
          <p:cNvPr id="6" name="직선 화살표 연결선 5"/>
          <p:cNvCxnSpPr/>
          <p:nvPr/>
        </p:nvCxnSpPr>
        <p:spPr bwMode="auto">
          <a:xfrm flipH="1">
            <a:off x="5876290" y="1711325"/>
            <a:ext cx="782954" cy="2797795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55" name="그룹 54"/>
          <p:cNvGrpSpPr/>
          <p:nvPr/>
        </p:nvGrpSpPr>
        <p:grpSpPr bwMode="auto">
          <a:xfrm>
            <a:off x="7337815" y="3866325"/>
            <a:ext cx="2501265" cy="1181735"/>
            <a:chOff x="7334250" y="2495550"/>
            <a:chExt cx="2501265" cy="1181735"/>
          </a:xfrm>
        </p:grpSpPr>
        <p:sp>
          <p:nvSpPr>
            <p:cNvPr id="56" name="도형 7201"/>
            <p:cNvSpPr>
              <a:spLocks/>
            </p:cNvSpPr>
            <p:nvPr/>
          </p:nvSpPr>
          <p:spPr bwMode="auto">
            <a:xfrm>
              <a:off x="7334250" y="2495550"/>
              <a:ext cx="245110" cy="601980"/>
            </a:xfrm>
            <a:prstGeom prst="rect">
              <a:avLst/>
            </a:prstGeom>
            <a:solidFill>
              <a:srgbClr val="EAEAEA"/>
            </a:solidFill>
            <a:ln w="0">
              <a:noFill/>
              <a:prstDash/>
            </a:ln>
          </p:spPr>
          <p:txBody>
            <a:bodyPr vert="horz" wrap="square" lIns="0" tIns="45720" rIns="0" bIns="45720" numCol="1" anchor="ctr">
              <a:noAutofit/>
            </a:bodyPr>
            <a:lstStyle>
              <a:lvl1pPr marL="0" indent="0" defTabSz="508000">
                <a:buFontTx/>
                <a:buNone/>
                <a:defRPr lang="en-GB" altLang="en-US" sz="800">
                  <a:solidFill>
                    <a:schemeClr val="bg1"/>
                  </a:solidFill>
                  <a:latin typeface="맑은 고딕" charset="0"/>
                  <a:ea typeface="맑은 고딕" charset="0"/>
                </a:defRPr>
              </a:lvl1pPr>
              <a:lvl2pPr marL="0" indent="0" defTabSz="508000">
                <a:buFontTx/>
                <a:buNone/>
                <a:defRPr lang="en-GB" altLang="en-US" sz="800">
                  <a:solidFill>
                    <a:schemeClr val="bg1"/>
                  </a:solidFill>
                  <a:latin typeface="맑은 고딕" charset="0"/>
                  <a:ea typeface="맑은 고딕" charset="0"/>
                </a:defRPr>
              </a:lvl2pPr>
              <a:lvl3pPr marL="0" indent="0" defTabSz="508000">
                <a:buFontTx/>
                <a:buNone/>
                <a:defRPr lang="en-GB" altLang="en-US" sz="800">
                  <a:solidFill>
                    <a:schemeClr val="bg1"/>
                  </a:solidFill>
                  <a:latin typeface="맑은 고딕" charset="0"/>
                  <a:ea typeface="맑은 고딕" charset="0"/>
                </a:defRPr>
              </a:lvl3pPr>
              <a:lvl4pPr marL="0" indent="0" defTabSz="508000">
                <a:buFontTx/>
                <a:buNone/>
                <a:defRPr lang="en-GB" altLang="en-US" sz="800">
                  <a:solidFill>
                    <a:schemeClr val="bg1"/>
                  </a:solidFill>
                  <a:latin typeface="맑은 고딕" charset="0"/>
                  <a:ea typeface="맑은 고딕" charset="0"/>
                </a:defRPr>
              </a:lvl4pPr>
              <a:lvl5pPr marL="0" indent="0" defTabSz="508000">
                <a:buFontTx/>
                <a:buNone/>
                <a:defRPr lang="en-GB" altLang="en-US" sz="800">
                  <a:solidFill>
                    <a:schemeClr val="bg1"/>
                  </a:solidFill>
                  <a:latin typeface="맑은 고딕" charset="0"/>
                  <a:ea typeface="맑은 고딕" charset="0"/>
                </a:defRPr>
              </a:lvl5pPr>
              <a:lvl6pPr marL="2514600" indent="-228600" defTabSz="449580" eaLnBrk="0" fontAlgn="base" hangingPunct="0">
                <a:spcBef>
                  <a:spcPct val="0"/>
                </a:spcBef>
                <a:spcAft>
                  <a:spcPct val="0"/>
                </a:spcAft>
                <a:buFontTx/>
                <a:buNone/>
                <a:defRPr lang="en-GB" altLang="en-US" sz="800">
                  <a:solidFill>
                    <a:schemeClr val="bg1"/>
                  </a:solidFill>
                  <a:latin typeface="맑은 고딕" charset="0"/>
                  <a:ea typeface="맑은 고딕" charset="0"/>
                </a:defRPr>
              </a:lvl6pPr>
              <a:lvl7pPr marL="2971800" indent="-228600" defTabSz="449580" eaLnBrk="0" fontAlgn="base" hangingPunct="0">
                <a:spcBef>
                  <a:spcPct val="0"/>
                </a:spcBef>
                <a:spcAft>
                  <a:spcPct val="0"/>
                </a:spcAft>
                <a:buFontTx/>
                <a:buNone/>
                <a:defRPr lang="en-GB" altLang="en-US" sz="800">
                  <a:solidFill>
                    <a:schemeClr val="bg1"/>
                  </a:solidFill>
                  <a:latin typeface="맑은 고딕" charset="0"/>
                  <a:ea typeface="맑은 고딕" charset="0"/>
                </a:defRPr>
              </a:lvl7pPr>
              <a:lvl8pPr marL="3429000" indent="-228600" defTabSz="449580" eaLnBrk="0" fontAlgn="base" hangingPunct="0">
                <a:spcBef>
                  <a:spcPct val="0"/>
                </a:spcBef>
                <a:spcAft>
                  <a:spcPct val="0"/>
                </a:spcAft>
                <a:buFontTx/>
                <a:buNone/>
                <a:defRPr lang="en-GB" altLang="en-US" sz="800">
                  <a:solidFill>
                    <a:schemeClr val="bg1"/>
                  </a:solidFill>
                  <a:latin typeface="맑은 고딕" charset="0"/>
                  <a:ea typeface="맑은 고딕" charset="0"/>
                </a:defRPr>
              </a:lvl8pPr>
              <a:lvl9pPr marL="3886200" indent="-228600" defTabSz="449580" eaLnBrk="0" fontAlgn="base" hangingPunct="0">
                <a:spcBef>
                  <a:spcPct val="0"/>
                </a:spcBef>
                <a:spcAft>
                  <a:spcPct val="0"/>
                </a:spcAft>
                <a:buFontTx/>
                <a:buNone/>
                <a:defRPr lang="en-GB" altLang="en-US" sz="800">
                  <a:solidFill>
                    <a:schemeClr val="bg1"/>
                  </a:solidFill>
                  <a:latin typeface="맑은 고딕" charset="0"/>
                  <a:ea typeface="맑은 고딕" charset="0"/>
                </a:defRPr>
              </a:lvl9pPr>
            </a:lstStyle>
            <a:p>
              <a:pPr marL="0" marR="0" lvl="0" indent="0" algn="ctr" defTabSz="508000" rtl="0" eaLnBrk="1" fontAlgn="base" latinLnBrk="0" hangingPunct="1">
                <a:lnSpc>
                  <a:spcPct val="100000"/>
                </a:lnSpc>
                <a:spcBef>
                  <a:spcPts val="2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charset="0"/>
                  <a:ea typeface="맑은 고딕" charset="0"/>
                </a:rPr>
                <a:t>5</a:t>
              </a:r>
              <a:endPara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charset="0"/>
                <a:ea typeface="맑은 고딕" charset="0"/>
              </a:endParaRPr>
            </a:p>
          </p:txBody>
        </p:sp>
        <p:sp>
          <p:nvSpPr>
            <p:cNvPr id="57" name="도형 7202"/>
            <p:cNvSpPr>
              <a:spLocks/>
            </p:cNvSpPr>
            <p:nvPr/>
          </p:nvSpPr>
          <p:spPr bwMode="auto">
            <a:xfrm>
              <a:off x="7579995" y="2495550"/>
              <a:ext cx="2254885" cy="601980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91440" tIns="45720" rIns="91440" bIns="45720" numCol="1" anchor="t">
              <a:noAutofit/>
            </a:bodyPr>
            <a:lstStyle>
              <a:lvl1pPr marL="0" indent="0" defTabSz="508000">
                <a:buFontTx/>
                <a:buNone/>
                <a:defRPr lang="en-GB" altLang="en-US" sz="800">
                  <a:solidFill>
                    <a:schemeClr val="bg1"/>
                  </a:solidFill>
                  <a:latin typeface="맑은 고딕" charset="0"/>
                  <a:ea typeface="맑은 고딕" charset="0"/>
                </a:defRPr>
              </a:lvl1pPr>
              <a:lvl2pPr marL="0" indent="0" defTabSz="508000">
                <a:buFontTx/>
                <a:buNone/>
                <a:defRPr lang="en-GB" altLang="en-US" sz="800">
                  <a:solidFill>
                    <a:schemeClr val="bg1"/>
                  </a:solidFill>
                  <a:latin typeface="맑은 고딕" charset="0"/>
                  <a:ea typeface="맑은 고딕" charset="0"/>
                </a:defRPr>
              </a:lvl2pPr>
              <a:lvl3pPr marL="0" indent="0" defTabSz="508000">
                <a:buFontTx/>
                <a:buNone/>
                <a:defRPr lang="en-GB" altLang="en-US" sz="800">
                  <a:solidFill>
                    <a:schemeClr val="bg1"/>
                  </a:solidFill>
                  <a:latin typeface="맑은 고딕" charset="0"/>
                  <a:ea typeface="맑은 고딕" charset="0"/>
                </a:defRPr>
              </a:lvl3pPr>
              <a:lvl4pPr marL="0" indent="0" defTabSz="508000">
                <a:buFontTx/>
                <a:buNone/>
                <a:defRPr lang="en-GB" altLang="en-US" sz="800">
                  <a:solidFill>
                    <a:schemeClr val="bg1"/>
                  </a:solidFill>
                  <a:latin typeface="맑은 고딕" charset="0"/>
                  <a:ea typeface="맑은 고딕" charset="0"/>
                </a:defRPr>
              </a:lvl4pPr>
              <a:lvl5pPr marL="0" indent="0" defTabSz="508000">
                <a:buFontTx/>
                <a:buNone/>
                <a:defRPr lang="en-GB" altLang="en-US" sz="800">
                  <a:solidFill>
                    <a:schemeClr val="bg1"/>
                  </a:solidFill>
                  <a:latin typeface="맑은 고딕" charset="0"/>
                  <a:ea typeface="맑은 고딕" charset="0"/>
                </a:defRPr>
              </a:lvl5pPr>
              <a:lvl6pPr marL="2514600" indent="-228600" defTabSz="449580" eaLnBrk="0" fontAlgn="base" hangingPunct="0">
                <a:spcBef>
                  <a:spcPct val="0"/>
                </a:spcBef>
                <a:spcAft>
                  <a:spcPct val="0"/>
                </a:spcAft>
                <a:buFontTx/>
                <a:buNone/>
                <a:defRPr lang="en-GB" altLang="en-US" sz="800">
                  <a:solidFill>
                    <a:schemeClr val="bg1"/>
                  </a:solidFill>
                  <a:latin typeface="맑은 고딕" charset="0"/>
                  <a:ea typeface="맑은 고딕" charset="0"/>
                </a:defRPr>
              </a:lvl6pPr>
              <a:lvl7pPr marL="2971800" indent="-228600" defTabSz="449580" eaLnBrk="0" fontAlgn="base" hangingPunct="0">
                <a:spcBef>
                  <a:spcPct val="0"/>
                </a:spcBef>
                <a:spcAft>
                  <a:spcPct val="0"/>
                </a:spcAft>
                <a:buFontTx/>
                <a:buNone/>
                <a:defRPr lang="en-GB" altLang="en-US" sz="800">
                  <a:solidFill>
                    <a:schemeClr val="bg1"/>
                  </a:solidFill>
                  <a:latin typeface="맑은 고딕" charset="0"/>
                  <a:ea typeface="맑은 고딕" charset="0"/>
                </a:defRPr>
              </a:lvl7pPr>
              <a:lvl8pPr marL="3429000" indent="-228600" defTabSz="449580" eaLnBrk="0" fontAlgn="base" hangingPunct="0">
                <a:spcBef>
                  <a:spcPct val="0"/>
                </a:spcBef>
                <a:spcAft>
                  <a:spcPct val="0"/>
                </a:spcAft>
                <a:buFontTx/>
                <a:buNone/>
                <a:defRPr lang="en-GB" altLang="en-US" sz="800">
                  <a:solidFill>
                    <a:schemeClr val="bg1"/>
                  </a:solidFill>
                  <a:latin typeface="맑은 고딕" charset="0"/>
                  <a:ea typeface="맑은 고딕" charset="0"/>
                </a:defRPr>
              </a:lvl8pPr>
              <a:lvl9pPr marL="3886200" indent="-228600" defTabSz="449580" eaLnBrk="0" fontAlgn="base" hangingPunct="0">
                <a:spcBef>
                  <a:spcPct val="0"/>
                </a:spcBef>
                <a:spcAft>
                  <a:spcPct val="0"/>
                </a:spcAft>
                <a:buFontTx/>
                <a:buNone/>
                <a:defRPr lang="en-GB" altLang="en-US" sz="800">
                  <a:solidFill>
                    <a:schemeClr val="bg1"/>
                  </a:solidFill>
                  <a:latin typeface="맑은 고딕" charset="0"/>
                  <a:ea typeface="맑은 고딕" charset="0"/>
                </a:defRPr>
              </a:lvl9pPr>
            </a:lstStyle>
            <a:p>
              <a:pPr marL="0" marR="0" lvl="0" indent="0" algn="l" defTabSz="508000" rtl="0" eaLnBrk="1" fontAlgn="base" latinLnBrk="0" hangingPunct="1">
                <a:lnSpc>
                  <a:spcPct val="100000"/>
                </a:lnSpc>
                <a:spcBef>
                  <a:spcPts val="2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charset="0"/>
                <a:ea typeface="맑은 고딕" charset="0"/>
              </a:endParaRPr>
            </a:p>
          </p:txBody>
        </p:sp>
        <p:sp>
          <p:nvSpPr>
            <p:cNvPr id="58" name="도형 7203"/>
            <p:cNvSpPr>
              <a:spLocks/>
            </p:cNvSpPr>
            <p:nvPr/>
          </p:nvSpPr>
          <p:spPr bwMode="auto">
            <a:xfrm>
              <a:off x="7334250" y="3098800"/>
              <a:ext cx="245110" cy="578485"/>
            </a:xfrm>
            <a:prstGeom prst="rect">
              <a:avLst/>
            </a:prstGeom>
            <a:solidFill>
              <a:srgbClr val="EAEAEA"/>
            </a:solidFill>
            <a:ln w="0">
              <a:noFill/>
              <a:prstDash/>
            </a:ln>
          </p:spPr>
          <p:txBody>
            <a:bodyPr vert="horz" wrap="square" lIns="0" tIns="45720" rIns="0" bIns="45720" numCol="1" anchor="ctr">
              <a:noAutofit/>
            </a:bodyPr>
            <a:lstStyle>
              <a:lvl1pPr marL="0" indent="0" defTabSz="508000">
                <a:buFontTx/>
                <a:buNone/>
                <a:defRPr lang="en-GB" altLang="en-US" sz="800">
                  <a:solidFill>
                    <a:schemeClr val="bg1"/>
                  </a:solidFill>
                  <a:latin typeface="맑은 고딕" charset="0"/>
                  <a:ea typeface="맑은 고딕" charset="0"/>
                </a:defRPr>
              </a:lvl1pPr>
              <a:lvl2pPr marL="0" indent="0" defTabSz="508000">
                <a:buFontTx/>
                <a:buNone/>
                <a:defRPr lang="en-GB" altLang="en-US" sz="800">
                  <a:solidFill>
                    <a:schemeClr val="bg1"/>
                  </a:solidFill>
                  <a:latin typeface="맑은 고딕" charset="0"/>
                  <a:ea typeface="맑은 고딕" charset="0"/>
                </a:defRPr>
              </a:lvl2pPr>
              <a:lvl3pPr marL="0" indent="0" defTabSz="508000">
                <a:buFontTx/>
                <a:buNone/>
                <a:defRPr lang="en-GB" altLang="en-US" sz="800">
                  <a:solidFill>
                    <a:schemeClr val="bg1"/>
                  </a:solidFill>
                  <a:latin typeface="맑은 고딕" charset="0"/>
                  <a:ea typeface="맑은 고딕" charset="0"/>
                </a:defRPr>
              </a:lvl3pPr>
              <a:lvl4pPr marL="0" indent="0" defTabSz="508000">
                <a:buFontTx/>
                <a:buNone/>
                <a:defRPr lang="en-GB" altLang="en-US" sz="800">
                  <a:solidFill>
                    <a:schemeClr val="bg1"/>
                  </a:solidFill>
                  <a:latin typeface="맑은 고딕" charset="0"/>
                  <a:ea typeface="맑은 고딕" charset="0"/>
                </a:defRPr>
              </a:lvl4pPr>
              <a:lvl5pPr marL="0" indent="0" defTabSz="508000">
                <a:buFontTx/>
                <a:buNone/>
                <a:defRPr lang="en-GB" altLang="en-US" sz="800">
                  <a:solidFill>
                    <a:schemeClr val="bg1"/>
                  </a:solidFill>
                  <a:latin typeface="맑은 고딕" charset="0"/>
                  <a:ea typeface="맑은 고딕" charset="0"/>
                </a:defRPr>
              </a:lvl5pPr>
              <a:lvl6pPr marL="2514600" indent="-228600" defTabSz="449580" eaLnBrk="0" fontAlgn="base" hangingPunct="0">
                <a:spcBef>
                  <a:spcPct val="0"/>
                </a:spcBef>
                <a:spcAft>
                  <a:spcPct val="0"/>
                </a:spcAft>
                <a:buFontTx/>
                <a:buNone/>
                <a:defRPr lang="en-GB" altLang="en-US" sz="800">
                  <a:solidFill>
                    <a:schemeClr val="bg1"/>
                  </a:solidFill>
                  <a:latin typeface="맑은 고딕" charset="0"/>
                  <a:ea typeface="맑은 고딕" charset="0"/>
                </a:defRPr>
              </a:lvl6pPr>
              <a:lvl7pPr marL="2971800" indent="-228600" defTabSz="449580" eaLnBrk="0" fontAlgn="base" hangingPunct="0">
                <a:spcBef>
                  <a:spcPct val="0"/>
                </a:spcBef>
                <a:spcAft>
                  <a:spcPct val="0"/>
                </a:spcAft>
                <a:buFontTx/>
                <a:buNone/>
                <a:defRPr lang="en-GB" altLang="en-US" sz="800">
                  <a:solidFill>
                    <a:schemeClr val="bg1"/>
                  </a:solidFill>
                  <a:latin typeface="맑은 고딕" charset="0"/>
                  <a:ea typeface="맑은 고딕" charset="0"/>
                </a:defRPr>
              </a:lvl7pPr>
              <a:lvl8pPr marL="3429000" indent="-228600" defTabSz="449580" eaLnBrk="0" fontAlgn="base" hangingPunct="0">
                <a:spcBef>
                  <a:spcPct val="0"/>
                </a:spcBef>
                <a:spcAft>
                  <a:spcPct val="0"/>
                </a:spcAft>
                <a:buFontTx/>
                <a:buNone/>
                <a:defRPr lang="en-GB" altLang="en-US" sz="800">
                  <a:solidFill>
                    <a:schemeClr val="bg1"/>
                  </a:solidFill>
                  <a:latin typeface="맑은 고딕" charset="0"/>
                  <a:ea typeface="맑은 고딕" charset="0"/>
                </a:defRPr>
              </a:lvl8pPr>
              <a:lvl9pPr marL="3886200" indent="-228600" defTabSz="449580" eaLnBrk="0" fontAlgn="base" hangingPunct="0">
                <a:spcBef>
                  <a:spcPct val="0"/>
                </a:spcBef>
                <a:spcAft>
                  <a:spcPct val="0"/>
                </a:spcAft>
                <a:buFontTx/>
                <a:buNone/>
                <a:defRPr lang="en-GB" altLang="en-US" sz="800">
                  <a:solidFill>
                    <a:schemeClr val="bg1"/>
                  </a:solidFill>
                  <a:latin typeface="맑은 고딕" charset="0"/>
                  <a:ea typeface="맑은 고딕" charset="0"/>
                </a:defRPr>
              </a:lvl9pPr>
            </a:lstStyle>
            <a:p>
              <a:pPr marL="0" marR="0" lvl="0" indent="0" algn="ctr" defTabSz="508000" rtl="0" eaLnBrk="1" fontAlgn="base" latinLnBrk="0" hangingPunct="1">
                <a:lnSpc>
                  <a:spcPct val="100000"/>
                </a:lnSpc>
                <a:spcBef>
                  <a:spcPts val="2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charset="0"/>
                  <a:ea typeface="맑은 고딕" charset="0"/>
                </a:rPr>
                <a:t>6</a:t>
              </a:r>
              <a:endPara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charset="0"/>
                <a:ea typeface="맑은 고딕" charset="0"/>
              </a:endParaRPr>
            </a:p>
          </p:txBody>
        </p:sp>
        <p:sp>
          <p:nvSpPr>
            <p:cNvPr id="59" name="도형 7204"/>
            <p:cNvSpPr>
              <a:spLocks/>
            </p:cNvSpPr>
            <p:nvPr/>
          </p:nvSpPr>
          <p:spPr bwMode="auto">
            <a:xfrm>
              <a:off x="7579995" y="3098800"/>
              <a:ext cx="2254885" cy="578485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none" lIns="91440" tIns="45720" rIns="91440" bIns="45720" numCol="1" anchor="ctr">
              <a:noAutofit/>
            </a:bodyPr>
            <a:lstStyle/>
            <a:p>
              <a:pPr marL="0" marR="0" lvl="0" indent="0" algn="l" defTabSz="5080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endParaRPr>
            </a:p>
          </p:txBody>
        </p:sp>
        <p:cxnSp>
          <p:nvCxnSpPr>
            <p:cNvPr id="60" name="도형 7205"/>
            <p:cNvCxnSpPr/>
            <p:nvPr/>
          </p:nvCxnSpPr>
          <p:spPr bwMode="auto">
            <a:xfrm>
              <a:off x="7579995" y="2495550"/>
              <a:ext cx="635" cy="1181735"/>
            </a:xfrm>
            <a:prstGeom prst="line">
              <a:avLst/>
            </a:prstGeom>
            <a:noFill/>
            <a:ln w="12065" cap="sq" cmpd="sng">
              <a:solidFill>
                <a:srgbClr val="000000">
                  <a:alpha val="100000"/>
                </a:srgbClr>
              </a:solidFill>
              <a:prstDash val="solid"/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도형 7206"/>
            <p:cNvCxnSpPr/>
            <p:nvPr/>
          </p:nvCxnSpPr>
          <p:spPr bwMode="auto">
            <a:xfrm>
              <a:off x="7334250" y="3098800"/>
              <a:ext cx="2501265" cy="635"/>
            </a:xfrm>
            <a:prstGeom prst="line">
              <a:avLst/>
            </a:prstGeom>
            <a:noFill/>
            <a:ln w="12065" cap="sq" cmpd="sng">
              <a:solidFill>
                <a:srgbClr val="000000">
                  <a:alpha val="100000"/>
                </a:srgbClr>
              </a:solidFill>
              <a:prstDash val="solid"/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도형 7207"/>
            <p:cNvCxnSpPr/>
            <p:nvPr/>
          </p:nvCxnSpPr>
          <p:spPr bwMode="auto">
            <a:xfrm>
              <a:off x="7334250" y="2495550"/>
              <a:ext cx="635" cy="1181735"/>
            </a:xfrm>
            <a:prstGeom prst="line">
              <a:avLst/>
            </a:prstGeom>
            <a:noFill/>
            <a:ln w="12065" cap="sq" cmpd="sng">
              <a:solidFill>
                <a:srgbClr val="000000">
                  <a:alpha val="100000"/>
                </a:srgbClr>
              </a:solidFill>
              <a:prstDash val="solid"/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도형 7208"/>
            <p:cNvCxnSpPr/>
            <p:nvPr/>
          </p:nvCxnSpPr>
          <p:spPr bwMode="auto">
            <a:xfrm>
              <a:off x="9836150" y="2495550"/>
              <a:ext cx="635" cy="1181735"/>
            </a:xfrm>
            <a:prstGeom prst="line">
              <a:avLst/>
            </a:prstGeom>
            <a:noFill/>
            <a:ln w="12065" cap="sq" cmpd="sng">
              <a:solidFill>
                <a:srgbClr val="000000">
                  <a:alpha val="100000"/>
                </a:srgbClr>
              </a:solidFill>
              <a:prstDash val="solid"/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도형 7209"/>
            <p:cNvCxnSpPr/>
            <p:nvPr/>
          </p:nvCxnSpPr>
          <p:spPr bwMode="auto">
            <a:xfrm>
              <a:off x="7334250" y="2495550"/>
              <a:ext cx="2501265" cy="635"/>
            </a:xfrm>
            <a:prstGeom prst="line">
              <a:avLst/>
            </a:prstGeom>
            <a:noFill/>
            <a:ln w="12065" cap="sq" cmpd="sng">
              <a:solidFill>
                <a:srgbClr val="000000">
                  <a:alpha val="100000"/>
                </a:srgbClr>
              </a:solidFill>
              <a:prstDash val="solid"/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도형 7210"/>
            <p:cNvCxnSpPr/>
            <p:nvPr/>
          </p:nvCxnSpPr>
          <p:spPr bwMode="auto">
            <a:xfrm>
              <a:off x="7334250" y="3677920"/>
              <a:ext cx="2501265" cy="635"/>
            </a:xfrm>
            <a:prstGeom prst="line">
              <a:avLst/>
            </a:prstGeom>
            <a:noFill/>
            <a:ln w="12065" cap="sq" cmpd="sng">
              <a:solidFill>
                <a:srgbClr val="000000">
                  <a:alpha val="100000"/>
                </a:srgbClr>
              </a:solidFill>
              <a:prstDash val="solid"/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그룹 65"/>
          <p:cNvGrpSpPr/>
          <p:nvPr/>
        </p:nvGrpSpPr>
        <p:grpSpPr bwMode="auto">
          <a:xfrm>
            <a:off x="7337180" y="5058045"/>
            <a:ext cx="2501265" cy="1181735"/>
            <a:chOff x="7334250" y="2495550"/>
            <a:chExt cx="2501265" cy="1181735"/>
          </a:xfrm>
        </p:grpSpPr>
        <p:sp>
          <p:nvSpPr>
            <p:cNvPr id="67" name="도형 7201"/>
            <p:cNvSpPr>
              <a:spLocks/>
            </p:cNvSpPr>
            <p:nvPr/>
          </p:nvSpPr>
          <p:spPr bwMode="auto">
            <a:xfrm>
              <a:off x="7334250" y="2495550"/>
              <a:ext cx="245110" cy="601980"/>
            </a:xfrm>
            <a:prstGeom prst="rect">
              <a:avLst/>
            </a:prstGeom>
            <a:solidFill>
              <a:srgbClr val="EAEAEA"/>
            </a:solidFill>
            <a:ln w="0">
              <a:noFill/>
              <a:prstDash/>
            </a:ln>
          </p:spPr>
          <p:txBody>
            <a:bodyPr vert="horz" wrap="square" lIns="0" tIns="45720" rIns="0" bIns="45720" numCol="1" anchor="ctr">
              <a:noAutofit/>
            </a:bodyPr>
            <a:lstStyle>
              <a:lvl1pPr marL="0" indent="0" defTabSz="508000">
                <a:buFontTx/>
                <a:buNone/>
                <a:defRPr lang="en-GB" altLang="en-US" sz="800">
                  <a:solidFill>
                    <a:schemeClr val="bg1"/>
                  </a:solidFill>
                  <a:latin typeface="맑은 고딕" charset="0"/>
                  <a:ea typeface="맑은 고딕" charset="0"/>
                </a:defRPr>
              </a:lvl1pPr>
              <a:lvl2pPr marL="0" indent="0" defTabSz="508000">
                <a:buFontTx/>
                <a:buNone/>
                <a:defRPr lang="en-GB" altLang="en-US" sz="800">
                  <a:solidFill>
                    <a:schemeClr val="bg1"/>
                  </a:solidFill>
                  <a:latin typeface="맑은 고딕" charset="0"/>
                  <a:ea typeface="맑은 고딕" charset="0"/>
                </a:defRPr>
              </a:lvl2pPr>
              <a:lvl3pPr marL="0" indent="0" defTabSz="508000">
                <a:buFontTx/>
                <a:buNone/>
                <a:defRPr lang="en-GB" altLang="en-US" sz="800">
                  <a:solidFill>
                    <a:schemeClr val="bg1"/>
                  </a:solidFill>
                  <a:latin typeface="맑은 고딕" charset="0"/>
                  <a:ea typeface="맑은 고딕" charset="0"/>
                </a:defRPr>
              </a:lvl3pPr>
              <a:lvl4pPr marL="0" indent="0" defTabSz="508000">
                <a:buFontTx/>
                <a:buNone/>
                <a:defRPr lang="en-GB" altLang="en-US" sz="800">
                  <a:solidFill>
                    <a:schemeClr val="bg1"/>
                  </a:solidFill>
                  <a:latin typeface="맑은 고딕" charset="0"/>
                  <a:ea typeface="맑은 고딕" charset="0"/>
                </a:defRPr>
              </a:lvl4pPr>
              <a:lvl5pPr marL="0" indent="0" defTabSz="508000">
                <a:buFontTx/>
                <a:buNone/>
                <a:defRPr lang="en-GB" altLang="en-US" sz="800">
                  <a:solidFill>
                    <a:schemeClr val="bg1"/>
                  </a:solidFill>
                  <a:latin typeface="맑은 고딕" charset="0"/>
                  <a:ea typeface="맑은 고딕" charset="0"/>
                </a:defRPr>
              </a:lvl5pPr>
              <a:lvl6pPr marL="2514600" indent="-228600" defTabSz="449580" eaLnBrk="0" fontAlgn="base" hangingPunct="0">
                <a:spcBef>
                  <a:spcPct val="0"/>
                </a:spcBef>
                <a:spcAft>
                  <a:spcPct val="0"/>
                </a:spcAft>
                <a:buFontTx/>
                <a:buNone/>
                <a:defRPr lang="en-GB" altLang="en-US" sz="800">
                  <a:solidFill>
                    <a:schemeClr val="bg1"/>
                  </a:solidFill>
                  <a:latin typeface="맑은 고딕" charset="0"/>
                  <a:ea typeface="맑은 고딕" charset="0"/>
                </a:defRPr>
              </a:lvl6pPr>
              <a:lvl7pPr marL="2971800" indent="-228600" defTabSz="449580" eaLnBrk="0" fontAlgn="base" hangingPunct="0">
                <a:spcBef>
                  <a:spcPct val="0"/>
                </a:spcBef>
                <a:spcAft>
                  <a:spcPct val="0"/>
                </a:spcAft>
                <a:buFontTx/>
                <a:buNone/>
                <a:defRPr lang="en-GB" altLang="en-US" sz="800">
                  <a:solidFill>
                    <a:schemeClr val="bg1"/>
                  </a:solidFill>
                  <a:latin typeface="맑은 고딕" charset="0"/>
                  <a:ea typeface="맑은 고딕" charset="0"/>
                </a:defRPr>
              </a:lvl7pPr>
              <a:lvl8pPr marL="3429000" indent="-228600" defTabSz="449580" eaLnBrk="0" fontAlgn="base" hangingPunct="0">
                <a:spcBef>
                  <a:spcPct val="0"/>
                </a:spcBef>
                <a:spcAft>
                  <a:spcPct val="0"/>
                </a:spcAft>
                <a:buFontTx/>
                <a:buNone/>
                <a:defRPr lang="en-GB" altLang="en-US" sz="800">
                  <a:solidFill>
                    <a:schemeClr val="bg1"/>
                  </a:solidFill>
                  <a:latin typeface="맑은 고딕" charset="0"/>
                  <a:ea typeface="맑은 고딕" charset="0"/>
                </a:defRPr>
              </a:lvl8pPr>
              <a:lvl9pPr marL="3886200" indent="-228600" defTabSz="449580" eaLnBrk="0" fontAlgn="base" hangingPunct="0">
                <a:spcBef>
                  <a:spcPct val="0"/>
                </a:spcBef>
                <a:spcAft>
                  <a:spcPct val="0"/>
                </a:spcAft>
                <a:buFontTx/>
                <a:buNone/>
                <a:defRPr lang="en-GB" altLang="en-US" sz="800">
                  <a:solidFill>
                    <a:schemeClr val="bg1"/>
                  </a:solidFill>
                  <a:latin typeface="맑은 고딕" charset="0"/>
                  <a:ea typeface="맑은 고딕" charset="0"/>
                </a:defRPr>
              </a:lvl9pPr>
            </a:lstStyle>
            <a:p>
              <a:pPr marL="0" marR="0" lvl="0" indent="0" algn="ctr" defTabSz="508000" rtl="0" eaLnBrk="1" fontAlgn="base" latinLnBrk="0" hangingPunct="1">
                <a:lnSpc>
                  <a:spcPct val="100000"/>
                </a:lnSpc>
                <a:spcBef>
                  <a:spcPts val="2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charset="0"/>
                  <a:ea typeface="맑은 고딕" charset="0"/>
                </a:rPr>
                <a:t>7</a:t>
              </a:r>
              <a:endPara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charset="0"/>
                <a:ea typeface="맑은 고딕" charset="0"/>
              </a:endParaRPr>
            </a:p>
          </p:txBody>
        </p:sp>
        <p:sp>
          <p:nvSpPr>
            <p:cNvPr id="68" name="도형 7202"/>
            <p:cNvSpPr>
              <a:spLocks/>
            </p:cNvSpPr>
            <p:nvPr/>
          </p:nvSpPr>
          <p:spPr bwMode="auto">
            <a:xfrm>
              <a:off x="7579995" y="2495550"/>
              <a:ext cx="2254885" cy="601980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91440" tIns="45720" rIns="91440" bIns="45720" numCol="1" anchor="t">
              <a:noAutofit/>
            </a:bodyPr>
            <a:lstStyle>
              <a:lvl1pPr marL="0" indent="0" defTabSz="508000">
                <a:buFontTx/>
                <a:buNone/>
                <a:defRPr lang="en-GB" altLang="en-US" sz="800">
                  <a:solidFill>
                    <a:schemeClr val="bg1"/>
                  </a:solidFill>
                  <a:latin typeface="맑은 고딕" charset="0"/>
                  <a:ea typeface="맑은 고딕" charset="0"/>
                </a:defRPr>
              </a:lvl1pPr>
              <a:lvl2pPr marL="0" indent="0" defTabSz="508000">
                <a:buFontTx/>
                <a:buNone/>
                <a:defRPr lang="en-GB" altLang="en-US" sz="800">
                  <a:solidFill>
                    <a:schemeClr val="bg1"/>
                  </a:solidFill>
                  <a:latin typeface="맑은 고딕" charset="0"/>
                  <a:ea typeface="맑은 고딕" charset="0"/>
                </a:defRPr>
              </a:lvl2pPr>
              <a:lvl3pPr marL="0" indent="0" defTabSz="508000">
                <a:buFontTx/>
                <a:buNone/>
                <a:defRPr lang="en-GB" altLang="en-US" sz="800">
                  <a:solidFill>
                    <a:schemeClr val="bg1"/>
                  </a:solidFill>
                  <a:latin typeface="맑은 고딕" charset="0"/>
                  <a:ea typeface="맑은 고딕" charset="0"/>
                </a:defRPr>
              </a:lvl3pPr>
              <a:lvl4pPr marL="0" indent="0" defTabSz="508000">
                <a:buFontTx/>
                <a:buNone/>
                <a:defRPr lang="en-GB" altLang="en-US" sz="800">
                  <a:solidFill>
                    <a:schemeClr val="bg1"/>
                  </a:solidFill>
                  <a:latin typeface="맑은 고딕" charset="0"/>
                  <a:ea typeface="맑은 고딕" charset="0"/>
                </a:defRPr>
              </a:lvl4pPr>
              <a:lvl5pPr marL="0" indent="0" defTabSz="508000">
                <a:buFontTx/>
                <a:buNone/>
                <a:defRPr lang="en-GB" altLang="en-US" sz="800">
                  <a:solidFill>
                    <a:schemeClr val="bg1"/>
                  </a:solidFill>
                  <a:latin typeface="맑은 고딕" charset="0"/>
                  <a:ea typeface="맑은 고딕" charset="0"/>
                </a:defRPr>
              </a:lvl5pPr>
              <a:lvl6pPr marL="2514600" indent="-228600" defTabSz="449580" eaLnBrk="0" fontAlgn="base" hangingPunct="0">
                <a:spcBef>
                  <a:spcPct val="0"/>
                </a:spcBef>
                <a:spcAft>
                  <a:spcPct val="0"/>
                </a:spcAft>
                <a:buFontTx/>
                <a:buNone/>
                <a:defRPr lang="en-GB" altLang="en-US" sz="800">
                  <a:solidFill>
                    <a:schemeClr val="bg1"/>
                  </a:solidFill>
                  <a:latin typeface="맑은 고딕" charset="0"/>
                  <a:ea typeface="맑은 고딕" charset="0"/>
                </a:defRPr>
              </a:lvl6pPr>
              <a:lvl7pPr marL="2971800" indent="-228600" defTabSz="449580" eaLnBrk="0" fontAlgn="base" hangingPunct="0">
                <a:spcBef>
                  <a:spcPct val="0"/>
                </a:spcBef>
                <a:spcAft>
                  <a:spcPct val="0"/>
                </a:spcAft>
                <a:buFontTx/>
                <a:buNone/>
                <a:defRPr lang="en-GB" altLang="en-US" sz="800">
                  <a:solidFill>
                    <a:schemeClr val="bg1"/>
                  </a:solidFill>
                  <a:latin typeface="맑은 고딕" charset="0"/>
                  <a:ea typeface="맑은 고딕" charset="0"/>
                </a:defRPr>
              </a:lvl7pPr>
              <a:lvl8pPr marL="3429000" indent="-228600" defTabSz="449580" eaLnBrk="0" fontAlgn="base" hangingPunct="0">
                <a:spcBef>
                  <a:spcPct val="0"/>
                </a:spcBef>
                <a:spcAft>
                  <a:spcPct val="0"/>
                </a:spcAft>
                <a:buFontTx/>
                <a:buNone/>
                <a:defRPr lang="en-GB" altLang="en-US" sz="800">
                  <a:solidFill>
                    <a:schemeClr val="bg1"/>
                  </a:solidFill>
                  <a:latin typeface="맑은 고딕" charset="0"/>
                  <a:ea typeface="맑은 고딕" charset="0"/>
                </a:defRPr>
              </a:lvl8pPr>
              <a:lvl9pPr marL="3886200" indent="-228600" defTabSz="449580" eaLnBrk="0" fontAlgn="base" hangingPunct="0">
                <a:spcBef>
                  <a:spcPct val="0"/>
                </a:spcBef>
                <a:spcAft>
                  <a:spcPct val="0"/>
                </a:spcAft>
                <a:buFontTx/>
                <a:buNone/>
                <a:defRPr lang="en-GB" altLang="en-US" sz="800">
                  <a:solidFill>
                    <a:schemeClr val="bg1"/>
                  </a:solidFill>
                  <a:latin typeface="맑은 고딕" charset="0"/>
                  <a:ea typeface="맑은 고딕" charset="0"/>
                </a:defRPr>
              </a:lvl9pPr>
            </a:lstStyle>
            <a:p>
              <a:pPr marL="0" marR="0" lvl="0" indent="0" algn="l" defTabSz="508000" rtl="0" eaLnBrk="1" fontAlgn="base" latinLnBrk="0" hangingPunct="1">
                <a:lnSpc>
                  <a:spcPct val="100000"/>
                </a:lnSpc>
                <a:spcBef>
                  <a:spcPts val="2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charset="0"/>
                <a:ea typeface="맑은 고딕" charset="0"/>
              </a:endParaRPr>
            </a:p>
          </p:txBody>
        </p:sp>
        <p:sp>
          <p:nvSpPr>
            <p:cNvPr id="69" name="도형 7203"/>
            <p:cNvSpPr>
              <a:spLocks/>
            </p:cNvSpPr>
            <p:nvPr/>
          </p:nvSpPr>
          <p:spPr bwMode="auto">
            <a:xfrm>
              <a:off x="7334250" y="3098800"/>
              <a:ext cx="245110" cy="578485"/>
            </a:xfrm>
            <a:prstGeom prst="rect">
              <a:avLst/>
            </a:prstGeom>
            <a:solidFill>
              <a:srgbClr val="EAEAEA"/>
            </a:solidFill>
            <a:ln w="0">
              <a:noFill/>
              <a:prstDash/>
            </a:ln>
          </p:spPr>
          <p:txBody>
            <a:bodyPr vert="horz" wrap="square" lIns="0" tIns="45720" rIns="0" bIns="45720" numCol="1" anchor="ctr">
              <a:noAutofit/>
            </a:bodyPr>
            <a:lstStyle>
              <a:lvl1pPr marL="0" indent="0" defTabSz="508000">
                <a:buFontTx/>
                <a:buNone/>
                <a:defRPr lang="en-GB" altLang="en-US" sz="800">
                  <a:solidFill>
                    <a:schemeClr val="bg1"/>
                  </a:solidFill>
                  <a:latin typeface="맑은 고딕" charset="0"/>
                  <a:ea typeface="맑은 고딕" charset="0"/>
                </a:defRPr>
              </a:lvl1pPr>
              <a:lvl2pPr marL="0" indent="0" defTabSz="508000">
                <a:buFontTx/>
                <a:buNone/>
                <a:defRPr lang="en-GB" altLang="en-US" sz="800">
                  <a:solidFill>
                    <a:schemeClr val="bg1"/>
                  </a:solidFill>
                  <a:latin typeface="맑은 고딕" charset="0"/>
                  <a:ea typeface="맑은 고딕" charset="0"/>
                </a:defRPr>
              </a:lvl2pPr>
              <a:lvl3pPr marL="0" indent="0" defTabSz="508000">
                <a:buFontTx/>
                <a:buNone/>
                <a:defRPr lang="en-GB" altLang="en-US" sz="800">
                  <a:solidFill>
                    <a:schemeClr val="bg1"/>
                  </a:solidFill>
                  <a:latin typeface="맑은 고딕" charset="0"/>
                  <a:ea typeface="맑은 고딕" charset="0"/>
                </a:defRPr>
              </a:lvl3pPr>
              <a:lvl4pPr marL="0" indent="0" defTabSz="508000">
                <a:buFontTx/>
                <a:buNone/>
                <a:defRPr lang="en-GB" altLang="en-US" sz="800">
                  <a:solidFill>
                    <a:schemeClr val="bg1"/>
                  </a:solidFill>
                  <a:latin typeface="맑은 고딕" charset="0"/>
                  <a:ea typeface="맑은 고딕" charset="0"/>
                </a:defRPr>
              </a:lvl4pPr>
              <a:lvl5pPr marL="0" indent="0" defTabSz="508000">
                <a:buFontTx/>
                <a:buNone/>
                <a:defRPr lang="en-GB" altLang="en-US" sz="800">
                  <a:solidFill>
                    <a:schemeClr val="bg1"/>
                  </a:solidFill>
                  <a:latin typeface="맑은 고딕" charset="0"/>
                  <a:ea typeface="맑은 고딕" charset="0"/>
                </a:defRPr>
              </a:lvl5pPr>
              <a:lvl6pPr marL="2514600" indent="-228600" defTabSz="449580" eaLnBrk="0" fontAlgn="base" hangingPunct="0">
                <a:spcBef>
                  <a:spcPct val="0"/>
                </a:spcBef>
                <a:spcAft>
                  <a:spcPct val="0"/>
                </a:spcAft>
                <a:buFontTx/>
                <a:buNone/>
                <a:defRPr lang="en-GB" altLang="en-US" sz="800">
                  <a:solidFill>
                    <a:schemeClr val="bg1"/>
                  </a:solidFill>
                  <a:latin typeface="맑은 고딕" charset="0"/>
                  <a:ea typeface="맑은 고딕" charset="0"/>
                </a:defRPr>
              </a:lvl6pPr>
              <a:lvl7pPr marL="2971800" indent="-228600" defTabSz="449580" eaLnBrk="0" fontAlgn="base" hangingPunct="0">
                <a:spcBef>
                  <a:spcPct val="0"/>
                </a:spcBef>
                <a:spcAft>
                  <a:spcPct val="0"/>
                </a:spcAft>
                <a:buFontTx/>
                <a:buNone/>
                <a:defRPr lang="en-GB" altLang="en-US" sz="800">
                  <a:solidFill>
                    <a:schemeClr val="bg1"/>
                  </a:solidFill>
                  <a:latin typeface="맑은 고딕" charset="0"/>
                  <a:ea typeface="맑은 고딕" charset="0"/>
                </a:defRPr>
              </a:lvl7pPr>
              <a:lvl8pPr marL="3429000" indent="-228600" defTabSz="449580" eaLnBrk="0" fontAlgn="base" hangingPunct="0">
                <a:spcBef>
                  <a:spcPct val="0"/>
                </a:spcBef>
                <a:spcAft>
                  <a:spcPct val="0"/>
                </a:spcAft>
                <a:buFontTx/>
                <a:buNone/>
                <a:defRPr lang="en-GB" altLang="en-US" sz="800">
                  <a:solidFill>
                    <a:schemeClr val="bg1"/>
                  </a:solidFill>
                  <a:latin typeface="맑은 고딕" charset="0"/>
                  <a:ea typeface="맑은 고딕" charset="0"/>
                </a:defRPr>
              </a:lvl8pPr>
              <a:lvl9pPr marL="3886200" indent="-228600" defTabSz="449580" eaLnBrk="0" fontAlgn="base" hangingPunct="0">
                <a:spcBef>
                  <a:spcPct val="0"/>
                </a:spcBef>
                <a:spcAft>
                  <a:spcPct val="0"/>
                </a:spcAft>
                <a:buFontTx/>
                <a:buNone/>
                <a:defRPr lang="en-GB" altLang="en-US" sz="800">
                  <a:solidFill>
                    <a:schemeClr val="bg1"/>
                  </a:solidFill>
                  <a:latin typeface="맑은 고딕" charset="0"/>
                  <a:ea typeface="맑은 고딕" charset="0"/>
                </a:defRPr>
              </a:lvl9pPr>
            </a:lstStyle>
            <a:p>
              <a:pPr marL="0" marR="0" lvl="0" indent="0" algn="ctr" defTabSz="508000" rtl="0" eaLnBrk="1" fontAlgn="base" latinLnBrk="0" hangingPunct="1">
                <a:lnSpc>
                  <a:spcPct val="100000"/>
                </a:lnSpc>
                <a:spcBef>
                  <a:spcPts val="2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charset="0"/>
                  <a:ea typeface="맑은 고딕" charset="0"/>
                </a:rPr>
                <a:t>8</a:t>
              </a:r>
              <a:endPara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charset="0"/>
                <a:ea typeface="맑은 고딕" charset="0"/>
              </a:endParaRPr>
            </a:p>
          </p:txBody>
        </p:sp>
        <p:sp>
          <p:nvSpPr>
            <p:cNvPr id="70" name="도형 7204"/>
            <p:cNvSpPr>
              <a:spLocks/>
            </p:cNvSpPr>
            <p:nvPr/>
          </p:nvSpPr>
          <p:spPr bwMode="auto">
            <a:xfrm>
              <a:off x="7579995" y="3098800"/>
              <a:ext cx="2254885" cy="578485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none" lIns="91440" tIns="45720" rIns="91440" bIns="45720" numCol="1" anchor="ctr">
              <a:noAutofit/>
            </a:bodyPr>
            <a:lstStyle/>
            <a:p>
              <a:pPr marL="0" marR="0" lvl="0" indent="0" algn="l" defTabSz="5080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endParaRPr>
            </a:p>
          </p:txBody>
        </p:sp>
        <p:cxnSp>
          <p:nvCxnSpPr>
            <p:cNvPr id="71" name="도형 7205"/>
            <p:cNvCxnSpPr/>
            <p:nvPr/>
          </p:nvCxnSpPr>
          <p:spPr bwMode="auto">
            <a:xfrm>
              <a:off x="7579995" y="2495550"/>
              <a:ext cx="635" cy="1181735"/>
            </a:xfrm>
            <a:prstGeom prst="line">
              <a:avLst/>
            </a:prstGeom>
            <a:noFill/>
            <a:ln w="12065" cap="sq" cmpd="sng">
              <a:solidFill>
                <a:srgbClr val="000000">
                  <a:alpha val="100000"/>
                </a:srgbClr>
              </a:solidFill>
              <a:prstDash val="solid"/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도형 7206"/>
            <p:cNvCxnSpPr/>
            <p:nvPr/>
          </p:nvCxnSpPr>
          <p:spPr bwMode="auto">
            <a:xfrm>
              <a:off x="7334250" y="3098800"/>
              <a:ext cx="2501265" cy="635"/>
            </a:xfrm>
            <a:prstGeom prst="line">
              <a:avLst/>
            </a:prstGeom>
            <a:noFill/>
            <a:ln w="12065" cap="sq" cmpd="sng">
              <a:solidFill>
                <a:srgbClr val="000000">
                  <a:alpha val="100000"/>
                </a:srgbClr>
              </a:solidFill>
              <a:prstDash val="solid"/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도형 7207"/>
            <p:cNvCxnSpPr/>
            <p:nvPr/>
          </p:nvCxnSpPr>
          <p:spPr bwMode="auto">
            <a:xfrm>
              <a:off x="7334250" y="2495550"/>
              <a:ext cx="635" cy="1181735"/>
            </a:xfrm>
            <a:prstGeom prst="line">
              <a:avLst/>
            </a:prstGeom>
            <a:noFill/>
            <a:ln w="12065" cap="sq" cmpd="sng">
              <a:solidFill>
                <a:srgbClr val="000000">
                  <a:alpha val="100000"/>
                </a:srgbClr>
              </a:solidFill>
              <a:prstDash val="solid"/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도형 7208"/>
            <p:cNvCxnSpPr/>
            <p:nvPr/>
          </p:nvCxnSpPr>
          <p:spPr bwMode="auto">
            <a:xfrm>
              <a:off x="9836150" y="2495550"/>
              <a:ext cx="635" cy="1181735"/>
            </a:xfrm>
            <a:prstGeom prst="line">
              <a:avLst/>
            </a:prstGeom>
            <a:noFill/>
            <a:ln w="12065" cap="sq" cmpd="sng">
              <a:solidFill>
                <a:srgbClr val="000000">
                  <a:alpha val="100000"/>
                </a:srgbClr>
              </a:solidFill>
              <a:prstDash val="solid"/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도형 7209"/>
            <p:cNvCxnSpPr/>
            <p:nvPr/>
          </p:nvCxnSpPr>
          <p:spPr bwMode="auto">
            <a:xfrm>
              <a:off x="7334250" y="2495550"/>
              <a:ext cx="2501265" cy="635"/>
            </a:xfrm>
            <a:prstGeom prst="line">
              <a:avLst/>
            </a:prstGeom>
            <a:noFill/>
            <a:ln w="12065" cap="sq" cmpd="sng">
              <a:solidFill>
                <a:srgbClr val="000000">
                  <a:alpha val="100000"/>
                </a:srgbClr>
              </a:solidFill>
              <a:prstDash val="solid"/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도형 7210"/>
            <p:cNvCxnSpPr/>
            <p:nvPr/>
          </p:nvCxnSpPr>
          <p:spPr bwMode="auto">
            <a:xfrm>
              <a:off x="7334250" y="3677920"/>
              <a:ext cx="2501265" cy="635"/>
            </a:xfrm>
            <a:prstGeom prst="line">
              <a:avLst/>
            </a:prstGeom>
            <a:noFill/>
            <a:ln w="12065" cap="sq" cmpd="sng">
              <a:solidFill>
                <a:srgbClr val="000000">
                  <a:alpha val="100000"/>
                </a:srgbClr>
              </a:solidFill>
              <a:prstDash val="solid"/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9" name="텍스트 상자 7212"/>
          <p:cNvSpPr txBox="1">
            <a:spLocks/>
          </p:cNvSpPr>
          <p:nvPr/>
        </p:nvSpPr>
        <p:spPr>
          <a:xfrm>
            <a:off x="7588714" y="3878215"/>
            <a:ext cx="2245360" cy="55528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marR="0" lvl="0" indent="0" algn="l" defTabSz="508000" rtl="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charset="0"/>
                <a:ea typeface="맑은 고딕" charset="0"/>
              </a:rPr>
              <a:t>장비 추가</a:t>
            </a:r>
            <a:r>
              <a:rPr kumimoji="0" lang="ko-KR" altLang="en-US" sz="1000" b="0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charset="0"/>
                <a:ea typeface="맑은 고딕" charset="0"/>
              </a:rPr>
              <a:t> 버튼 </a:t>
            </a:r>
            <a:r>
              <a:rPr kumimoji="0" lang="ko-KR" altLang="en-US" sz="1000" b="0" i="0" u="none" strike="noStrike" kern="1200" cap="none" spc="0" normalizeH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charset="0"/>
                <a:ea typeface="맑은 고딕" charset="0"/>
              </a:rPr>
              <a:t>클릭시</a:t>
            </a:r>
            <a:r>
              <a:rPr kumimoji="0" lang="ko-KR" altLang="en-US" sz="1000" b="0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charset="0"/>
                <a:ea typeface="맑은 고딕" charset="0"/>
              </a:rPr>
              <a:t> 해당 강의실의 장비를 추가할 수 있는 </a:t>
            </a:r>
            <a:r>
              <a:rPr kumimoji="0" lang="en-US" altLang="ko-KR" sz="1000" b="0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charset="0"/>
                <a:ea typeface="맑은 고딕" charset="0"/>
              </a:rPr>
              <a:t>6</a:t>
            </a:r>
            <a:r>
              <a:rPr kumimoji="0" lang="ko-KR" altLang="en-US" sz="1000" b="0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charset="0"/>
                <a:ea typeface="맑은 고딕" charset="0"/>
              </a:rPr>
              <a:t>번 </a:t>
            </a:r>
            <a:r>
              <a:rPr kumimoji="0" lang="en-US" altLang="ko-KR" sz="1000" b="0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charset="0"/>
                <a:ea typeface="맑은 고딕" charset="0"/>
              </a:rPr>
              <a:t>input</a:t>
            </a:r>
            <a:r>
              <a:rPr kumimoji="0" lang="ko-KR" altLang="en-US" sz="1000" b="0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charset="0"/>
                <a:ea typeface="맑은 고딕" charset="0"/>
              </a:rPr>
              <a:t>이 생성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charset="0"/>
              <a:ea typeface="맑은 고딕" charset="0"/>
            </a:endParaRPr>
          </a:p>
        </p:txBody>
      </p:sp>
      <p:sp>
        <p:nvSpPr>
          <p:cNvPr id="100" name="텍스트 상자 7212"/>
          <p:cNvSpPr txBox="1">
            <a:spLocks/>
          </p:cNvSpPr>
          <p:nvPr/>
        </p:nvSpPr>
        <p:spPr>
          <a:xfrm>
            <a:off x="7564888" y="4479254"/>
            <a:ext cx="2245360" cy="247504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marR="0" lvl="0" indent="0" algn="l" defTabSz="508000" rtl="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charset="0"/>
                <a:ea typeface="맑은 고딕" charset="0"/>
              </a:rPr>
              <a:t>장비에 대한 정보 입력</a:t>
            </a:r>
          </a:p>
        </p:txBody>
      </p:sp>
      <p:sp>
        <p:nvSpPr>
          <p:cNvPr id="101" name="텍스트 상자 7212"/>
          <p:cNvSpPr txBox="1">
            <a:spLocks/>
          </p:cNvSpPr>
          <p:nvPr/>
        </p:nvSpPr>
        <p:spPr>
          <a:xfrm>
            <a:off x="7576986" y="5036204"/>
            <a:ext cx="2245360" cy="401392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marR="0" lvl="0" indent="0" algn="l" defTabSz="508000" rtl="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장비 입력 및 수정 후 저장 시 저장됨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charset="0"/>
              <a:ea typeface="맑은 고딕" charset="0"/>
            </a:endParaRPr>
          </a:p>
        </p:txBody>
      </p:sp>
      <p:sp>
        <p:nvSpPr>
          <p:cNvPr id="102" name="텍스트 상자 7212"/>
          <p:cNvSpPr txBox="1">
            <a:spLocks/>
          </p:cNvSpPr>
          <p:nvPr/>
        </p:nvSpPr>
        <p:spPr>
          <a:xfrm>
            <a:off x="7588714" y="5670220"/>
            <a:ext cx="2245360" cy="247504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marR="0" lvl="0" indent="0" algn="l" defTabSz="508000" rtl="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charset="0"/>
                <a:ea typeface="맑은 고딕" charset="0"/>
              </a:rPr>
              <a:t>장비 삭제</a:t>
            </a:r>
          </a:p>
        </p:txBody>
      </p:sp>
    </p:spTree>
    <p:extLst>
      <p:ext uri="{BB962C8B-B14F-4D97-AF65-F5344CB8AC3E}">
        <p14:creationId xmlns:p14="http://schemas.microsoft.com/office/powerpoint/2010/main" val="318400829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Text Box 1">
            <a:extLst>
              <a:ext uri="{FF2B5EF4-FFF2-40B4-BE49-F238E27FC236}">
                <a16:creationId xmlns:a16="http://schemas.microsoft.com/office/drawing/2014/main" id="{A3ADCBFF-7D42-4637-8DF6-73053A262C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975" y="1905"/>
            <a:ext cx="3457575" cy="346075"/>
          </a:xfrm>
          <a:prstGeom prst="rect">
            <a:avLst/>
          </a:prstGeom>
          <a:noFill/>
          <a:ln>
            <a:noFill/>
          </a:ln>
          <a:effectLst/>
        </p:spPr>
        <p:txBody>
          <a:bodyPr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marL="0" marR="0" lvl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HY견고딕" panose="02030600000101010101" pitchFamily="18" charset="-127"/>
                <a:ea typeface="맑은 고딕" panose="020B0503020000020004" pitchFamily="50" charset="-127"/>
              </a:rPr>
              <a:t>LMS</a:t>
            </a:r>
          </a:p>
        </p:txBody>
      </p:sp>
      <p:sp>
        <p:nvSpPr>
          <p:cNvPr id="11271" name="Text Box 16">
            <a:extLst>
              <a:ext uri="{FF2B5EF4-FFF2-40B4-BE49-F238E27FC236}">
                <a16:creationId xmlns:a16="http://schemas.microsoft.com/office/drawing/2014/main" id="{C7036C99-7483-47E5-8923-F56A86471E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39255" y="857250"/>
            <a:ext cx="857250" cy="2146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6000" tIns="46800" rIns="36000" bIns="46800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pPr marL="0" marR="0" lvl="0" indent="0" algn="r" defTabSz="449263" rtl="0" eaLnBrk="1" fontAlgn="base" latinLnBrk="0" hangingPunct="1">
              <a:lnSpc>
                <a:spcPct val="100000"/>
              </a:lnSpc>
              <a:spcBef>
                <a:spcPts val="20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ko-KR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rPr>
              <a:t>1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D599CA4F-02D0-4EED-9C3E-B1F5FCE55B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37285" y="1340485"/>
            <a:ext cx="7431405" cy="2387600"/>
          </a:xfrm>
        </p:spPr>
        <p:txBody>
          <a:bodyPr/>
          <a:lstStyle/>
          <a:p>
            <a:r>
              <a:rPr lang="ko-KR" altLang="en-US" dirty="0"/>
              <a:t>관리자</a:t>
            </a:r>
            <a:br>
              <a:rPr lang="en-US" altLang="ko-KR" dirty="0"/>
            </a:b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4608047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Text Box 1">
            <a:extLst>
              <a:ext uri="{FF2B5EF4-FFF2-40B4-BE49-F238E27FC236}">
                <a16:creationId xmlns:a16="http://schemas.microsoft.com/office/drawing/2014/main" id="{A3ADCBFF-7D42-4637-8DF6-73053A262C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975" y="1905"/>
            <a:ext cx="3457575" cy="346075"/>
          </a:xfrm>
          <a:prstGeom prst="rect">
            <a:avLst/>
          </a:prstGeom>
          <a:noFill/>
          <a:ln>
            <a:noFill/>
          </a:ln>
          <a:effectLst/>
        </p:spPr>
        <p:txBody>
          <a:bodyPr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marL="0" marR="0" lvl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HY견고딕" panose="02030600000101010101" pitchFamily="18" charset="-127"/>
                <a:ea typeface="맑은 고딕" panose="020B0503020000020004" pitchFamily="50" charset="-127"/>
              </a:rPr>
              <a:t>LMS</a:t>
            </a:r>
          </a:p>
        </p:txBody>
      </p:sp>
      <p:sp>
        <p:nvSpPr>
          <p:cNvPr id="11268" name="Text Box 3">
            <a:extLst>
              <a:ext uri="{FF2B5EF4-FFF2-40B4-BE49-F238E27FC236}">
                <a16:creationId xmlns:a16="http://schemas.microsoft.com/office/drawing/2014/main" id="{6D0588B0-553D-47A2-BF61-FDF7EF682B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88030" y="633730"/>
            <a:ext cx="2879725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6000" rIns="36000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pPr marL="0" marR="0" lvl="0" indent="0" algn="ctr" defTabSz="449263" rtl="0" eaLnBrk="1" fontAlgn="base" latinLnBrk="0" hangingPunct="1">
              <a:lnSpc>
                <a:spcPct val="100000"/>
              </a:lnSpc>
              <a:spcBef>
                <a:spcPts val="20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/>
            </a:pP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rPr>
              <a:t>비밀번호 찾기</a:t>
            </a:r>
            <a:endParaRPr kumimoji="0" lang="ko-KR" altLang="ko-KR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grpSp>
        <p:nvGrpSpPr>
          <p:cNvPr id="11270" name="Group 5">
            <a:extLst>
              <a:ext uri="{FF2B5EF4-FFF2-40B4-BE49-F238E27FC236}">
                <a16:creationId xmlns:a16="http://schemas.microsoft.com/office/drawing/2014/main" id="{48B4170D-42BA-43C1-87C3-776FD5901F7A}"/>
              </a:ext>
            </a:extLst>
          </p:cNvPr>
          <p:cNvGrpSpPr>
            <a:grpSpLocks/>
          </p:cNvGrpSpPr>
          <p:nvPr/>
        </p:nvGrpSpPr>
        <p:grpSpPr bwMode="auto">
          <a:xfrm>
            <a:off x="7329805" y="1310005"/>
            <a:ext cx="2508250" cy="1397000"/>
            <a:chOff x="7329805" y="1310005"/>
            <a:chExt cx="2508250" cy="1397000"/>
          </a:xfrm>
        </p:grpSpPr>
        <p:sp>
          <p:nvSpPr>
            <p:cNvPr id="11306" name="Rectangle 6">
              <a:extLst>
                <a:ext uri="{FF2B5EF4-FFF2-40B4-BE49-F238E27FC236}">
                  <a16:creationId xmlns:a16="http://schemas.microsoft.com/office/drawing/2014/main" id="{B022D5AE-8035-4C22-BCF5-879C13FC97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29805" y="1310005"/>
              <a:ext cx="252095" cy="711200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rIns="0" anchor="ctr"/>
            <a:lstStyle>
              <a:lvl1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1pPr>
              <a:lvl2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2pPr>
              <a:lvl3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3pPr>
              <a:lvl4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4pPr>
              <a:lvl5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9pPr>
            </a:lstStyle>
            <a:p>
              <a:pPr marL="0" marR="0" lvl="0" indent="0" algn="ctr" defTabSz="449263" rtl="0" eaLnBrk="1" fontAlgn="base" latinLnBrk="0" hangingPunct="1">
                <a:lnSpc>
                  <a:spcPct val="100000"/>
                </a:lnSpc>
                <a:spcBef>
                  <a:spcPts val="20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r>
                <a:rPr kumimoji="0" lang="en-US" altLang="ko-KR" sz="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34" charset="-127"/>
                  <a:ea typeface="맑은 고딕" panose="020B0503020000020004" pitchFamily="34" charset="-127"/>
                </a:rPr>
                <a:t>1</a:t>
              </a:r>
            </a:p>
          </p:txBody>
        </p:sp>
        <p:sp>
          <p:nvSpPr>
            <p:cNvPr id="11307" name="Rectangle 7">
              <a:extLst>
                <a:ext uri="{FF2B5EF4-FFF2-40B4-BE49-F238E27FC236}">
                  <a16:creationId xmlns:a16="http://schemas.microsoft.com/office/drawing/2014/main" id="{F947E815-D647-4450-8A7B-82A9D6FF42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83805" y="1310005"/>
              <a:ext cx="2254250" cy="711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1pPr>
              <a:lvl2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2pPr>
              <a:lvl3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3pPr>
              <a:lvl4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4pPr>
              <a:lvl5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9pPr>
            </a:lstStyle>
            <a:p>
              <a:pPr marL="0" marR="0" lvl="0" indent="0" algn="l" defTabSz="449263" rtl="0" eaLnBrk="1" fontAlgn="base" latinLnBrk="0" hangingPunct="1">
                <a:lnSpc>
                  <a:spcPct val="100000"/>
                </a:lnSpc>
                <a:spcBef>
                  <a:spcPts val="20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r>
                <a:rPr kumimoji="0" lang="ko-KR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34" charset="-127"/>
                  <a:ea typeface="맑은 고딕" panose="020B0503020000020004" pitchFamily="34" charset="-127"/>
                </a:rPr>
                <a:t>임시 비밀번호 전송</a:t>
              </a:r>
              <a:r>
                <a:rPr kumimoji="0" lang="en-US" altLang="ko-KR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34" charset="-127"/>
                  <a:ea typeface="맑은 고딕" panose="020B0503020000020004" pitchFamily="34" charset="-127"/>
                </a:rPr>
                <a:t>(</a:t>
              </a:r>
              <a:r>
                <a:rPr kumimoji="0" lang="en-US" altLang="ko-KR" sz="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34" charset="-127"/>
                  <a:ea typeface="맑은 고딕" panose="020B0503020000020004" pitchFamily="34" charset="-127"/>
                </a:rPr>
                <a:t>api</a:t>
              </a:r>
              <a:r>
                <a:rPr kumimoji="0" lang="en-US" altLang="ko-KR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34" charset="-127"/>
                  <a:ea typeface="맑은 고딕" panose="020B0503020000020004" pitchFamily="34" charset="-127"/>
                </a:rPr>
                <a:t>)</a:t>
              </a:r>
            </a:p>
          </p:txBody>
        </p:sp>
        <p:sp>
          <p:nvSpPr>
            <p:cNvPr id="11308" name="Rectangle 8">
              <a:extLst>
                <a:ext uri="{FF2B5EF4-FFF2-40B4-BE49-F238E27FC236}">
                  <a16:creationId xmlns:a16="http://schemas.microsoft.com/office/drawing/2014/main" id="{AE187F4E-90A8-4BF3-9656-780292BAE5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29805" y="2022475"/>
              <a:ext cx="252095" cy="683895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rIns="0" anchor="ctr"/>
            <a:lstStyle>
              <a:lvl1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1pPr>
              <a:lvl2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2pPr>
              <a:lvl3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3pPr>
              <a:lvl4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4pPr>
              <a:lvl5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9pPr>
            </a:lstStyle>
            <a:p>
              <a:pPr marL="0" marR="0" lvl="0" indent="0" algn="ctr" defTabSz="449263" rtl="0" eaLnBrk="1" fontAlgn="base" latinLnBrk="0" hangingPunct="1">
                <a:lnSpc>
                  <a:spcPct val="100000"/>
                </a:lnSpc>
                <a:spcBef>
                  <a:spcPts val="20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r>
                <a:rPr kumimoji="0" lang="en-US" altLang="ko-KR" sz="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34" charset="-127"/>
                  <a:ea typeface="맑은 고딕" panose="020B0503020000020004" pitchFamily="34" charset="-127"/>
                </a:rPr>
                <a:t>2</a:t>
              </a:r>
            </a:p>
          </p:txBody>
        </p:sp>
        <p:sp>
          <p:nvSpPr>
            <p:cNvPr id="11309" name="Rectangle 9">
              <a:extLst>
                <a:ext uri="{FF2B5EF4-FFF2-40B4-BE49-F238E27FC236}">
                  <a16:creationId xmlns:a16="http://schemas.microsoft.com/office/drawing/2014/main" id="{430B0957-A276-441C-A7CA-FB0B430E81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83805" y="2022475"/>
              <a:ext cx="2254250" cy="68389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1pPr>
              <a:lvl2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2pPr>
              <a:lvl3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3pPr>
              <a:lvl4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4pPr>
              <a:lvl5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9pPr>
            </a:lstStyle>
            <a:p>
              <a:pPr marL="0" marR="0" lvl="0" indent="0" algn="l" defTabSz="449263" rtl="0" eaLnBrk="1" fontAlgn="base" latinLnBrk="0" hangingPunct="1">
                <a:lnSpc>
                  <a:spcPct val="100000"/>
                </a:lnSpc>
                <a:spcBef>
                  <a:spcPts val="20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r>
                <a:rPr kumimoji="0" lang="ko-KR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34" charset="-127"/>
                  <a:ea typeface="맑은 고딕" panose="020B0503020000020004" pitchFamily="34" charset="-127"/>
                </a:rPr>
                <a:t>비밀번호 유효성 체크</a:t>
              </a:r>
              <a:endPara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endParaRPr>
            </a:p>
          </p:txBody>
        </p:sp>
        <p:sp>
          <p:nvSpPr>
            <p:cNvPr id="11310" name="Line 10">
              <a:extLst>
                <a:ext uri="{FF2B5EF4-FFF2-40B4-BE49-F238E27FC236}">
                  <a16:creationId xmlns:a16="http://schemas.microsoft.com/office/drawing/2014/main" id="{D90BD6D3-AAF0-43DE-BF61-FFB1A35F952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583805" y="1310005"/>
              <a:ext cx="0" cy="139700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endParaRPr>
            </a:p>
          </p:txBody>
        </p:sp>
        <p:sp>
          <p:nvSpPr>
            <p:cNvPr id="11311" name="Line 11">
              <a:extLst>
                <a:ext uri="{FF2B5EF4-FFF2-40B4-BE49-F238E27FC236}">
                  <a16:creationId xmlns:a16="http://schemas.microsoft.com/office/drawing/2014/main" id="{DBBB8555-D9AA-4839-BE12-5862D5F2CF1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329805" y="2022475"/>
              <a:ext cx="2508250" cy="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endParaRPr>
            </a:p>
          </p:txBody>
        </p:sp>
        <p:sp>
          <p:nvSpPr>
            <p:cNvPr id="11312" name="Line 12">
              <a:extLst>
                <a:ext uri="{FF2B5EF4-FFF2-40B4-BE49-F238E27FC236}">
                  <a16:creationId xmlns:a16="http://schemas.microsoft.com/office/drawing/2014/main" id="{50210B27-5266-47D2-A07F-FBB0DF3AEB9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329805" y="1310005"/>
              <a:ext cx="0" cy="139700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endParaRPr>
            </a:p>
          </p:txBody>
        </p:sp>
        <p:sp>
          <p:nvSpPr>
            <p:cNvPr id="11313" name="Line 13">
              <a:extLst>
                <a:ext uri="{FF2B5EF4-FFF2-40B4-BE49-F238E27FC236}">
                  <a16:creationId xmlns:a16="http://schemas.microsoft.com/office/drawing/2014/main" id="{A012D689-5D2F-4F6A-AA11-DF1237C4F5F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839325" y="1310005"/>
              <a:ext cx="0" cy="139700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endParaRPr>
            </a:p>
          </p:txBody>
        </p:sp>
        <p:sp>
          <p:nvSpPr>
            <p:cNvPr id="11314" name="Line 14">
              <a:extLst>
                <a:ext uri="{FF2B5EF4-FFF2-40B4-BE49-F238E27FC236}">
                  <a16:creationId xmlns:a16="http://schemas.microsoft.com/office/drawing/2014/main" id="{90EBB9F9-356B-4908-B6AD-029668E0608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329805" y="1310005"/>
              <a:ext cx="2508250" cy="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endParaRPr>
            </a:p>
          </p:txBody>
        </p:sp>
        <p:sp>
          <p:nvSpPr>
            <p:cNvPr id="11315" name="Line 15">
              <a:extLst>
                <a:ext uri="{FF2B5EF4-FFF2-40B4-BE49-F238E27FC236}">
                  <a16:creationId xmlns:a16="http://schemas.microsoft.com/office/drawing/2014/main" id="{5047868E-1AD5-4898-817E-FDACC5E1D81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329805" y="2708275"/>
              <a:ext cx="2508250" cy="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endParaRPr>
            </a:p>
          </p:txBody>
        </p:sp>
      </p:grpSp>
      <p:sp>
        <p:nvSpPr>
          <p:cNvPr id="11271" name="Text Box 16">
            <a:extLst>
              <a:ext uri="{FF2B5EF4-FFF2-40B4-BE49-F238E27FC236}">
                <a16:creationId xmlns:a16="http://schemas.microsoft.com/office/drawing/2014/main" id="{C7036C99-7483-47E5-8923-F56A86471E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39255" y="857250"/>
            <a:ext cx="857250" cy="2146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6000" tIns="46800" rIns="36000" bIns="46800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pPr marL="0" marR="0" lvl="0" indent="0" algn="r" defTabSz="449263" rtl="0" eaLnBrk="1" fontAlgn="base" latinLnBrk="0" hangingPunct="1">
              <a:lnSpc>
                <a:spcPct val="100000"/>
              </a:lnSpc>
              <a:spcBef>
                <a:spcPts val="20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ko-KR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rPr>
              <a:t>1</a:t>
            </a:r>
          </a:p>
        </p:txBody>
      </p:sp>
      <p:grpSp>
        <p:nvGrpSpPr>
          <p:cNvPr id="11272" name="Group 17">
            <a:extLst>
              <a:ext uri="{FF2B5EF4-FFF2-40B4-BE49-F238E27FC236}">
                <a16:creationId xmlns:a16="http://schemas.microsoft.com/office/drawing/2014/main" id="{FF45D4BA-F718-4E84-A1FD-21C1180C3181}"/>
              </a:ext>
            </a:extLst>
          </p:cNvPr>
          <p:cNvGrpSpPr>
            <a:grpSpLocks/>
          </p:cNvGrpSpPr>
          <p:nvPr/>
        </p:nvGrpSpPr>
        <p:grpSpPr bwMode="auto">
          <a:xfrm>
            <a:off x="7329805" y="5559425"/>
            <a:ext cx="2515870" cy="942975"/>
            <a:chOff x="7329805" y="5559425"/>
            <a:chExt cx="2515870" cy="942975"/>
          </a:xfrm>
        </p:grpSpPr>
        <p:sp>
          <p:nvSpPr>
            <p:cNvPr id="11294" name="Rectangle 18">
              <a:extLst>
                <a:ext uri="{FF2B5EF4-FFF2-40B4-BE49-F238E27FC236}">
                  <a16:creationId xmlns:a16="http://schemas.microsoft.com/office/drawing/2014/main" id="{702F8A78-8135-440E-8ED4-941F8A6CE9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29805" y="5559425"/>
              <a:ext cx="2515870" cy="210820"/>
            </a:xfrm>
            <a:prstGeom prst="rect">
              <a:avLst/>
            </a:prstGeom>
            <a:solidFill>
              <a:srgbClr val="7F7F7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1pPr>
              <a:lvl2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2pPr>
              <a:lvl3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3pPr>
              <a:lvl4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4pPr>
              <a:lvl5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9pPr>
            </a:lstStyle>
            <a:p>
              <a:pPr marL="0" marR="0" lvl="0" indent="0" algn="l" defTabSz="449263" rtl="0" eaLnBrk="1" fontAlgn="base" latinLnBrk="0" hangingPunct="1">
                <a:lnSpc>
                  <a:spcPct val="100000"/>
                </a:lnSpc>
                <a:spcBef>
                  <a:spcPts val="20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r>
                <a:rPr kumimoji="0" lang="en-US" altLang="ko-KR" sz="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 panose="020B0503020000020004" pitchFamily="34" charset="-127"/>
                  <a:ea typeface="맑은 고딕" panose="020B0503020000020004" pitchFamily="34" charset="-127"/>
                </a:rPr>
                <a:t>Table Information</a:t>
              </a:r>
            </a:p>
          </p:txBody>
        </p:sp>
        <p:sp>
          <p:nvSpPr>
            <p:cNvPr id="11295" name="Rectangle 19">
              <a:extLst>
                <a:ext uri="{FF2B5EF4-FFF2-40B4-BE49-F238E27FC236}">
                  <a16:creationId xmlns:a16="http://schemas.microsoft.com/office/drawing/2014/main" id="{DDEB08D4-8823-41A5-ACF8-4EC231F4D4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29805" y="5772150"/>
              <a:ext cx="645795" cy="45529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ko-K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endParaRPr>
            </a:p>
          </p:txBody>
        </p:sp>
        <p:sp>
          <p:nvSpPr>
            <p:cNvPr id="11296" name="Rectangle 20">
              <a:extLst>
                <a:ext uri="{FF2B5EF4-FFF2-40B4-BE49-F238E27FC236}">
                  <a16:creationId xmlns:a16="http://schemas.microsoft.com/office/drawing/2014/main" id="{A694A9DA-46F6-4D26-A788-5EEB71FFD8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76870" y="5772150"/>
              <a:ext cx="1868170" cy="45529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ko-K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endParaRPr>
            </a:p>
          </p:txBody>
        </p:sp>
        <p:sp>
          <p:nvSpPr>
            <p:cNvPr id="11297" name="Rectangle 21">
              <a:extLst>
                <a:ext uri="{FF2B5EF4-FFF2-40B4-BE49-F238E27FC236}">
                  <a16:creationId xmlns:a16="http://schemas.microsoft.com/office/drawing/2014/main" id="{60502524-07C2-4E8B-B2B1-4E50DDDC97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29805" y="6229350"/>
              <a:ext cx="645795" cy="2730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ko-K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endParaRPr>
            </a:p>
          </p:txBody>
        </p:sp>
        <p:sp>
          <p:nvSpPr>
            <p:cNvPr id="11298" name="Rectangle 22">
              <a:extLst>
                <a:ext uri="{FF2B5EF4-FFF2-40B4-BE49-F238E27FC236}">
                  <a16:creationId xmlns:a16="http://schemas.microsoft.com/office/drawing/2014/main" id="{224CBD6B-FCA8-49D8-A54C-7E93B8D682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76870" y="6229350"/>
              <a:ext cx="1868170" cy="2730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ko-K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endParaRPr>
            </a:p>
          </p:txBody>
        </p:sp>
        <p:sp>
          <p:nvSpPr>
            <p:cNvPr id="11299" name="Line 23">
              <a:extLst>
                <a:ext uri="{FF2B5EF4-FFF2-40B4-BE49-F238E27FC236}">
                  <a16:creationId xmlns:a16="http://schemas.microsoft.com/office/drawing/2014/main" id="{47CF2C81-CF45-4BD3-A07A-879B08B2A08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976870" y="5772150"/>
              <a:ext cx="0" cy="73025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endParaRPr>
            </a:p>
          </p:txBody>
        </p:sp>
        <p:sp>
          <p:nvSpPr>
            <p:cNvPr id="11300" name="Line 24">
              <a:extLst>
                <a:ext uri="{FF2B5EF4-FFF2-40B4-BE49-F238E27FC236}">
                  <a16:creationId xmlns:a16="http://schemas.microsoft.com/office/drawing/2014/main" id="{769C6944-5A8A-48D7-B6EB-8B97796CE71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329805" y="5772150"/>
              <a:ext cx="2515870" cy="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endParaRPr>
            </a:p>
          </p:txBody>
        </p:sp>
        <p:sp>
          <p:nvSpPr>
            <p:cNvPr id="11301" name="Line 25">
              <a:extLst>
                <a:ext uri="{FF2B5EF4-FFF2-40B4-BE49-F238E27FC236}">
                  <a16:creationId xmlns:a16="http://schemas.microsoft.com/office/drawing/2014/main" id="{44988C47-9FC4-4355-9084-66A01643F71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329805" y="6229350"/>
              <a:ext cx="2515870" cy="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endParaRPr>
            </a:p>
          </p:txBody>
        </p:sp>
        <p:sp>
          <p:nvSpPr>
            <p:cNvPr id="11302" name="Line 26">
              <a:extLst>
                <a:ext uri="{FF2B5EF4-FFF2-40B4-BE49-F238E27FC236}">
                  <a16:creationId xmlns:a16="http://schemas.microsoft.com/office/drawing/2014/main" id="{C4349503-E1DA-4666-89E7-63BDCA0619D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329805" y="5559425"/>
              <a:ext cx="0" cy="942975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endParaRPr>
            </a:p>
          </p:txBody>
        </p:sp>
        <p:sp>
          <p:nvSpPr>
            <p:cNvPr id="11303" name="Line 27">
              <a:extLst>
                <a:ext uri="{FF2B5EF4-FFF2-40B4-BE49-F238E27FC236}">
                  <a16:creationId xmlns:a16="http://schemas.microsoft.com/office/drawing/2014/main" id="{E1CDE444-DF8E-4013-8D7D-F592314C80F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846945" y="5559425"/>
              <a:ext cx="0" cy="942975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endParaRPr>
            </a:p>
          </p:txBody>
        </p:sp>
        <p:sp>
          <p:nvSpPr>
            <p:cNvPr id="11304" name="Line 28">
              <a:extLst>
                <a:ext uri="{FF2B5EF4-FFF2-40B4-BE49-F238E27FC236}">
                  <a16:creationId xmlns:a16="http://schemas.microsoft.com/office/drawing/2014/main" id="{1CB282CD-07FC-4C61-BAAE-043CD1F61EE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329805" y="5559425"/>
              <a:ext cx="2515870" cy="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endParaRPr>
            </a:p>
          </p:txBody>
        </p:sp>
        <p:sp>
          <p:nvSpPr>
            <p:cNvPr id="11305" name="Line 29">
              <a:extLst>
                <a:ext uri="{FF2B5EF4-FFF2-40B4-BE49-F238E27FC236}">
                  <a16:creationId xmlns:a16="http://schemas.microsoft.com/office/drawing/2014/main" id="{0E5CA0C2-BDB9-4A85-91E9-F14963608B2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329805" y="6503670"/>
              <a:ext cx="2515870" cy="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endParaRP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1043305" y="640080"/>
            <a:ext cx="1511935" cy="21526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rPr>
              <a:t>수강신청 사이트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rPr>
              <a:t>(KOSMO)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6739255" y="641985"/>
            <a:ext cx="590550" cy="21526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rPr>
              <a:t>1.0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8194040" y="641985"/>
            <a:ext cx="1652905" cy="21526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rPr>
              <a:t>유세종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8194040" y="862330"/>
            <a:ext cx="1651635" cy="21526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rPr>
              <a:t>2020-04-14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sp>
        <p:nvSpPr>
          <p:cNvPr id="61" name="Text Box 3">
            <a:extLst>
              <a:ext uri="{FF2B5EF4-FFF2-40B4-BE49-F238E27FC236}">
                <a16:creationId xmlns:a16="http://schemas.microsoft.com/office/drawing/2014/main" id="{6D0588B0-553D-47A2-BF61-FDF7EF682B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3305" y="851535"/>
            <a:ext cx="1511935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6000" rIns="36000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pPr marL="0" marR="0" lvl="0" indent="0" algn="ctr" defTabSz="449263" rtl="0" eaLnBrk="1" fontAlgn="base" latinLnBrk="0" hangingPunct="1">
              <a:lnSpc>
                <a:spcPct val="100000"/>
              </a:lnSpc>
              <a:spcBef>
                <a:spcPts val="20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/>
            </a:pPr>
            <a:r>
              <a:rPr lang="ko-KR" altLang="en-US" dirty="0">
                <a:solidFill>
                  <a:srgbClr val="000000"/>
                </a:solidFill>
              </a:rPr>
              <a:t>비밀번호 찾기</a:t>
            </a:r>
            <a:endParaRPr kumimoji="0" lang="ko-KR" altLang="ko-KR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684" y="1141706"/>
            <a:ext cx="4694294" cy="113516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20" y="2369199"/>
            <a:ext cx="4827548" cy="3996676"/>
          </a:xfrm>
          <a:prstGeom prst="rect">
            <a:avLst/>
          </a:prstGeom>
        </p:spPr>
      </p:pic>
      <p:sp>
        <p:nvSpPr>
          <p:cNvPr id="48" name="타원 47"/>
          <p:cNvSpPr/>
          <p:nvPr/>
        </p:nvSpPr>
        <p:spPr bwMode="auto">
          <a:xfrm>
            <a:off x="4785259" y="1919977"/>
            <a:ext cx="166370" cy="161925"/>
          </a:xfrm>
          <a:prstGeom prst="ellipse">
            <a:avLst/>
          </a:prstGeom>
          <a:solidFill>
            <a:srgbClr val="FF0000">
              <a:alpha val="44000"/>
            </a:srgbClr>
          </a:solidFill>
          <a:ln w="9525" cap="flat" cmpd="sng" algn="ctr">
            <a:solidFill>
              <a:schemeClr val="accent1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9" name="타원 48"/>
          <p:cNvSpPr/>
          <p:nvPr/>
        </p:nvSpPr>
        <p:spPr bwMode="auto">
          <a:xfrm>
            <a:off x="705322" y="2761484"/>
            <a:ext cx="166370" cy="161925"/>
          </a:xfrm>
          <a:prstGeom prst="ellipse">
            <a:avLst/>
          </a:prstGeom>
          <a:solidFill>
            <a:srgbClr val="FF0000">
              <a:alpha val="44000"/>
            </a:srgbClr>
          </a:solidFill>
          <a:ln w="9525" cap="flat" cmpd="sng" algn="ctr">
            <a:solidFill>
              <a:schemeClr val="accent1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r>
              <a:rPr lang="en-US" altLang="ko-KR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53" name="Group 30">
            <a:extLst>
              <a:ext uri="{FF2B5EF4-FFF2-40B4-BE49-F238E27FC236}">
                <a16:creationId xmlns:a16="http://schemas.microsoft.com/office/drawing/2014/main" id="{12DB13DD-6C4C-4324-B925-7099B375796D}"/>
              </a:ext>
            </a:extLst>
          </p:cNvPr>
          <p:cNvGrpSpPr>
            <a:grpSpLocks/>
          </p:cNvGrpSpPr>
          <p:nvPr/>
        </p:nvGrpSpPr>
        <p:grpSpPr bwMode="auto">
          <a:xfrm>
            <a:off x="7329805" y="2708275"/>
            <a:ext cx="2508250" cy="684530"/>
            <a:chOff x="7337425" y="2708275"/>
            <a:chExt cx="2508250" cy="684530"/>
          </a:xfrm>
        </p:grpSpPr>
        <p:sp>
          <p:nvSpPr>
            <p:cNvPr id="54" name="Rectangle 31">
              <a:extLst>
                <a:ext uri="{FF2B5EF4-FFF2-40B4-BE49-F238E27FC236}">
                  <a16:creationId xmlns:a16="http://schemas.microsoft.com/office/drawing/2014/main" id="{ECEA63E6-F213-4E40-9DE7-728A747DC0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37425" y="2708275"/>
              <a:ext cx="252095" cy="684530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rIns="0" anchor="ctr"/>
            <a:lstStyle>
              <a:lvl1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1pPr>
              <a:lvl2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2pPr>
              <a:lvl3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3pPr>
              <a:lvl4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4pPr>
              <a:lvl5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9pPr>
            </a:lstStyle>
            <a:p>
              <a:pPr marL="0" marR="0" lvl="0" indent="0" algn="ctr" defTabSz="449263" rtl="0" eaLnBrk="1" fontAlgn="base" latinLnBrk="0" hangingPunct="1">
                <a:lnSpc>
                  <a:spcPct val="100000"/>
                </a:lnSpc>
                <a:spcBef>
                  <a:spcPts val="20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r>
                <a:rPr kumimoji="0" lang="en-US" altLang="ko-KR" sz="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34" charset="-127"/>
                  <a:ea typeface="맑은 고딕" panose="020B0503020000020004" pitchFamily="34" charset="-127"/>
                </a:rPr>
                <a:t>3</a:t>
              </a:r>
            </a:p>
          </p:txBody>
        </p:sp>
        <p:sp>
          <p:nvSpPr>
            <p:cNvPr id="55" name="Rectangle 32">
              <a:extLst>
                <a:ext uri="{FF2B5EF4-FFF2-40B4-BE49-F238E27FC236}">
                  <a16:creationId xmlns:a16="http://schemas.microsoft.com/office/drawing/2014/main" id="{27A8DE68-3ECF-4F97-A1BE-DBA1BA075F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91425" y="2708275"/>
              <a:ext cx="2254250" cy="6845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1pPr>
              <a:lvl2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2pPr>
              <a:lvl3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3pPr>
              <a:lvl4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4pPr>
              <a:lvl5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9pPr>
            </a:lstStyle>
            <a:p>
              <a:pPr marL="0" marR="0" lvl="0" indent="0" algn="l" defTabSz="449263" rtl="0" eaLnBrk="1" fontAlgn="base" latinLnBrk="0" hangingPunct="1">
                <a:lnSpc>
                  <a:spcPct val="100000"/>
                </a:lnSpc>
                <a:spcBef>
                  <a:spcPts val="20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r>
                <a:rPr kumimoji="0" lang="ko-KR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34" charset="-127"/>
                  <a:ea typeface="맑은 고딕" panose="020B0503020000020004" pitchFamily="34" charset="-127"/>
                </a:rPr>
                <a:t>비밀번호 찾기 완료</a:t>
              </a:r>
              <a:endParaRPr kumimoji="0" lang="ko-KR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endParaRPr>
            </a:p>
          </p:txBody>
        </p:sp>
        <p:sp>
          <p:nvSpPr>
            <p:cNvPr id="59" name="Line 33">
              <a:extLst>
                <a:ext uri="{FF2B5EF4-FFF2-40B4-BE49-F238E27FC236}">
                  <a16:creationId xmlns:a16="http://schemas.microsoft.com/office/drawing/2014/main" id="{EB9ACB71-3DF7-46C8-A107-A605A2A225F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591425" y="2708275"/>
              <a:ext cx="0" cy="68453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endParaRPr>
            </a:p>
          </p:txBody>
        </p:sp>
        <p:sp>
          <p:nvSpPr>
            <p:cNvPr id="60" name="Line 34">
              <a:extLst>
                <a:ext uri="{FF2B5EF4-FFF2-40B4-BE49-F238E27FC236}">
                  <a16:creationId xmlns:a16="http://schemas.microsoft.com/office/drawing/2014/main" id="{0DF3A752-7469-47F4-9475-53051BFB885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337425" y="2708275"/>
              <a:ext cx="0" cy="68453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endParaRPr>
            </a:p>
          </p:txBody>
        </p:sp>
        <p:sp>
          <p:nvSpPr>
            <p:cNvPr id="62" name="Line 35">
              <a:extLst>
                <a:ext uri="{FF2B5EF4-FFF2-40B4-BE49-F238E27FC236}">
                  <a16:creationId xmlns:a16="http://schemas.microsoft.com/office/drawing/2014/main" id="{1148DDE8-FF1A-44CB-AC42-C971F50E301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846945" y="2708275"/>
              <a:ext cx="0" cy="68453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endParaRPr>
            </a:p>
          </p:txBody>
        </p:sp>
        <p:sp>
          <p:nvSpPr>
            <p:cNvPr id="67" name="Line 36">
              <a:extLst>
                <a:ext uri="{FF2B5EF4-FFF2-40B4-BE49-F238E27FC236}">
                  <a16:creationId xmlns:a16="http://schemas.microsoft.com/office/drawing/2014/main" id="{CB31FCF8-293A-4D67-999B-7D1EEFEFE5C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337425" y="2708275"/>
              <a:ext cx="2508250" cy="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endParaRPr>
            </a:p>
          </p:txBody>
        </p:sp>
        <p:sp>
          <p:nvSpPr>
            <p:cNvPr id="72" name="Line 37">
              <a:extLst>
                <a:ext uri="{FF2B5EF4-FFF2-40B4-BE49-F238E27FC236}">
                  <a16:creationId xmlns:a16="http://schemas.microsoft.com/office/drawing/2014/main" id="{FEDA29F0-D2C5-4589-A39F-35243A67907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337425" y="3394075"/>
              <a:ext cx="2508250" cy="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endParaRPr>
            </a:p>
          </p:txBody>
        </p: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8043" y="3232747"/>
            <a:ext cx="3158400" cy="2577812"/>
          </a:xfrm>
          <a:prstGeom prst="rect">
            <a:avLst/>
          </a:prstGeom>
        </p:spPr>
      </p:pic>
      <p:sp>
        <p:nvSpPr>
          <p:cNvPr id="73" name="타원 72"/>
          <p:cNvSpPr/>
          <p:nvPr/>
        </p:nvSpPr>
        <p:spPr bwMode="auto">
          <a:xfrm>
            <a:off x="5245101" y="2950618"/>
            <a:ext cx="166370" cy="161925"/>
          </a:xfrm>
          <a:prstGeom prst="ellipse">
            <a:avLst/>
          </a:prstGeom>
          <a:solidFill>
            <a:srgbClr val="FF0000">
              <a:alpha val="44000"/>
            </a:srgbClr>
          </a:solidFill>
          <a:ln w="9525" cap="flat" cmpd="sng" algn="ctr">
            <a:solidFill>
              <a:schemeClr val="accent1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r>
              <a:rPr lang="en-US" altLang="ko-KR" noProof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6095207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Text Box 1">
            <a:extLst>
              <a:ext uri="{FF2B5EF4-FFF2-40B4-BE49-F238E27FC236}">
                <a16:creationId xmlns:a16="http://schemas.microsoft.com/office/drawing/2014/main" id="{A3ADCBFF-7D42-4637-8DF6-73053A262C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975" y="1905"/>
            <a:ext cx="3457575" cy="346075"/>
          </a:xfrm>
          <a:prstGeom prst="rect">
            <a:avLst/>
          </a:prstGeom>
          <a:noFill/>
          <a:ln>
            <a:noFill/>
          </a:ln>
          <a:effectLst/>
        </p:spPr>
        <p:txBody>
          <a:bodyPr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marL="0" marR="0" lvl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HY견고딕" panose="02030600000101010101" pitchFamily="18" charset="-127"/>
                <a:ea typeface="맑은 고딕" panose="020B0503020000020004" pitchFamily="50" charset="-127"/>
              </a:rPr>
              <a:t>LMS</a:t>
            </a:r>
          </a:p>
        </p:txBody>
      </p:sp>
      <p:sp>
        <p:nvSpPr>
          <p:cNvPr id="11268" name="Text Box 3">
            <a:extLst>
              <a:ext uri="{FF2B5EF4-FFF2-40B4-BE49-F238E27FC236}">
                <a16:creationId xmlns:a16="http://schemas.microsoft.com/office/drawing/2014/main" id="{6D0588B0-553D-47A2-BF61-FDF7EF682B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88030" y="633730"/>
            <a:ext cx="2879725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6000" rIns="36000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pPr marL="0" marR="0" lvl="0" indent="0" algn="ctr" defTabSz="449263" rtl="0" eaLnBrk="1" fontAlgn="base" latinLnBrk="0" hangingPunct="1">
              <a:lnSpc>
                <a:spcPct val="100000"/>
              </a:lnSpc>
              <a:spcBef>
                <a:spcPts val="20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/>
            </a:pP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rPr>
              <a:t>회원가입</a:t>
            </a:r>
            <a:endParaRPr kumimoji="0" lang="ko-KR" altLang="ko-KR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grpSp>
        <p:nvGrpSpPr>
          <p:cNvPr id="11270" name="Group 5">
            <a:extLst>
              <a:ext uri="{FF2B5EF4-FFF2-40B4-BE49-F238E27FC236}">
                <a16:creationId xmlns:a16="http://schemas.microsoft.com/office/drawing/2014/main" id="{48B4170D-42BA-43C1-87C3-776FD5901F7A}"/>
              </a:ext>
            </a:extLst>
          </p:cNvPr>
          <p:cNvGrpSpPr>
            <a:grpSpLocks/>
          </p:cNvGrpSpPr>
          <p:nvPr/>
        </p:nvGrpSpPr>
        <p:grpSpPr bwMode="auto">
          <a:xfrm>
            <a:off x="7329805" y="1310005"/>
            <a:ext cx="2508250" cy="1397000"/>
            <a:chOff x="7329805" y="1310005"/>
            <a:chExt cx="2508250" cy="1397000"/>
          </a:xfrm>
        </p:grpSpPr>
        <p:sp>
          <p:nvSpPr>
            <p:cNvPr id="11306" name="Rectangle 6">
              <a:extLst>
                <a:ext uri="{FF2B5EF4-FFF2-40B4-BE49-F238E27FC236}">
                  <a16:creationId xmlns:a16="http://schemas.microsoft.com/office/drawing/2014/main" id="{B022D5AE-8035-4C22-BCF5-879C13FC97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29805" y="1310005"/>
              <a:ext cx="252095" cy="711200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rIns="0" anchor="ctr"/>
            <a:lstStyle>
              <a:lvl1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1pPr>
              <a:lvl2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2pPr>
              <a:lvl3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3pPr>
              <a:lvl4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4pPr>
              <a:lvl5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9pPr>
            </a:lstStyle>
            <a:p>
              <a:pPr marL="0" marR="0" lvl="0" indent="0" algn="ctr" defTabSz="449263" rtl="0" eaLnBrk="1" fontAlgn="base" latinLnBrk="0" hangingPunct="1">
                <a:lnSpc>
                  <a:spcPct val="100000"/>
                </a:lnSpc>
                <a:spcBef>
                  <a:spcPts val="20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r>
                <a:rPr kumimoji="0" lang="en-US" altLang="ko-KR" sz="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34" charset="-127"/>
                  <a:ea typeface="맑은 고딕" panose="020B0503020000020004" pitchFamily="34" charset="-127"/>
                </a:rPr>
                <a:t>1</a:t>
              </a:r>
            </a:p>
          </p:txBody>
        </p:sp>
        <p:sp>
          <p:nvSpPr>
            <p:cNvPr id="11307" name="Rectangle 7">
              <a:extLst>
                <a:ext uri="{FF2B5EF4-FFF2-40B4-BE49-F238E27FC236}">
                  <a16:creationId xmlns:a16="http://schemas.microsoft.com/office/drawing/2014/main" id="{F947E815-D647-4450-8A7B-82A9D6FF42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83805" y="1310005"/>
              <a:ext cx="2254250" cy="711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1pPr>
              <a:lvl2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2pPr>
              <a:lvl3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3pPr>
              <a:lvl4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4pPr>
              <a:lvl5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9pPr>
            </a:lstStyle>
            <a:p>
              <a:pPr marL="0" marR="0" lvl="0" indent="0" algn="l" defTabSz="449263" rtl="0" eaLnBrk="1" fontAlgn="base" latinLnBrk="0" hangingPunct="1">
                <a:lnSpc>
                  <a:spcPct val="100000"/>
                </a:lnSpc>
                <a:spcBef>
                  <a:spcPts val="20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r>
                <a:rPr kumimoji="0" lang="ko-KR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34" charset="-127"/>
                  <a:ea typeface="맑은 고딕" panose="020B0503020000020004" pitchFamily="34" charset="-127"/>
                </a:rPr>
                <a:t>각 </a:t>
              </a:r>
              <a:r>
                <a:rPr lang="ko-KR" altLang="en-US" dirty="0">
                  <a:solidFill>
                    <a:srgbClr val="000000"/>
                  </a:solidFill>
                </a:rPr>
                <a:t>회원정보 유효성 체크</a:t>
              </a:r>
              <a:endPara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endParaRPr>
            </a:p>
          </p:txBody>
        </p:sp>
        <p:sp>
          <p:nvSpPr>
            <p:cNvPr id="11308" name="Rectangle 8">
              <a:extLst>
                <a:ext uri="{FF2B5EF4-FFF2-40B4-BE49-F238E27FC236}">
                  <a16:creationId xmlns:a16="http://schemas.microsoft.com/office/drawing/2014/main" id="{AE187F4E-90A8-4BF3-9656-780292BAE5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29805" y="2022475"/>
              <a:ext cx="252095" cy="683895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rIns="0" anchor="ctr"/>
            <a:lstStyle>
              <a:lvl1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1pPr>
              <a:lvl2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2pPr>
              <a:lvl3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3pPr>
              <a:lvl4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4pPr>
              <a:lvl5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9pPr>
            </a:lstStyle>
            <a:p>
              <a:pPr marL="0" marR="0" lvl="0" indent="0" algn="ctr" defTabSz="449263" rtl="0" eaLnBrk="1" fontAlgn="base" latinLnBrk="0" hangingPunct="1">
                <a:lnSpc>
                  <a:spcPct val="100000"/>
                </a:lnSpc>
                <a:spcBef>
                  <a:spcPts val="20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r>
                <a:rPr kumimoji="0" lang="en-US" altLang="ko-KR" sz="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34" charset="-127"/>
                  <a:ea typeface="맑은 고딕" panose="020B0503020000020004" pitchFamily="34" charset="-127"/>
                </a:rPr>
                <a:t>2</a:t>
              </a:r>
            </a:p>
          </p:txBody>
        </p:sp>
        <p:sp>
          <p:nvSpPr>
            <p:cNvPr id="11309" name="Rectangle 9">
              <a:extLst>
                <a:ext uri="{FF2B5EF4-FFF2-40B4-BE49-F238E27FC236}">
                  <a16:creationId xmlns:a16="http://schemas.microsoft.com/office/drawing/2014/main" id="{430B0957-A276-441C-A7CA-FB0B430E81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83805" y="2022475"/>
              <a:ext cx="2254250" cy="68389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1pPr>
              <a:lvl2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2pPr>
              <a:lvl3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3pPr>
              <a:lvl4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4pPr>
              <a:lvl5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9pPr>
            </a:lstStyle>
            <a:p>
              <a:pPr marL="0" marR="0" lvl="0" indent="0" algn="l" defTabSz="449263" rtl="0" eaLnBrk="1" fontAlgn="base" latinLnBrk="0" hangingPunct="1">
                <a:lnSpc>
                  <a:spcPct val="100000"/>
                </a:lnSpc>
                <a:spcBef>
                  <a:spcPts val="20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r>
                <a:rPr kumimoji="0" lang="ko-KR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34" charset="-127"/>
                  <a:ea typeface="맑은 고딕" panose="020B0503020000020004" pitchFamily="34" charset="-127"/>
                </a:rPr>
                <a:t>주소 </a:t>
              </a:r>
              <a:r>
                <a:rPr lang="ko-KR" altLang="en-US" dirty="0">
                  <a:solidFill>
                    <a:srgbClr val="000000"/>
                  </a:solidFill>
                </a:rPr>
                <a:t>다음 </a:t>
              </a:r>
              <a:r>
                <a:rPr lang="en-US" altLang="ko-KR" dirty="0" err="1">
                  <a:solidFill>
                    <a:srgbClr val="000000"/>
                  </a:solidFill>
                </a:rPr>
                <a:t>api</a:t>
              </a:r>
              <a:r>
                <a:rPr lang="en-US" altLang="ko-KR" dirty="0">
                  <a:solidFill>
                    <a:srgbClr val="000000"/>
                  </a:solidFill>
                </a:rPr>
                <a:t> </a:t>
              </a:r>
              <a:r>
                <a:rPr lang="ko-KR" altLang="en-US" dirty="0">
                  <a:solidFill>
                    <a:srgbClr val="000000"/>
                  </a:solidFill>
                </a:rPr>
                <a:t>사용</a:t>
              </a:r>
              <a:endPara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endParaRPr>
            </a:p>
          </p:txBody>
        </p:sp>
        <p:sp>
          <p:nvSpPr>
            <p:cNvPr id="11310" name="Line 10">
              <a:extLst>
                <a:ext uri="{FF2B5EF4-FFF2-40B4-BE49-F238E27FC236}">
                  <a16:creationId xmlns:a16="http://schemas.microsoft.com/office/drawing/2014/main" id="{D90BD6D3-AAF0-43DE-BF61-FFB1A35F952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583805" y="1310005"/>
              <a:ext cx="0" cy="139700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endParaRPr>
            </a:p>
          </p:txBody>
        </p:sp>
        <p:sp>
          <p:nvSpPr>
            <p:cNvPr id="11311" name="Line 11">
              <a:extLst>
                <a:ext uri="{FF2B5EF4-FFF2-40B4-BE49-F238E27FC236}">
                  <a16:creationId xmlns:a16="http://schemas.microsoft.com/office/drawing/2014/main" id="{DBBB8555-D9AA-4839-BE12-5862D5F2CF1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329805" y="2022475"/>
              <a:ext cx="2508250" cy="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endParaRPr>
            </a:p>
          </p:txBody>
        </p:sp>
        <p:sp>
          <p:nvSpPr>
            <p:cNvPr id="11312" name="Line 12">
              <a:extLst>
                <a:ext uri="{FF2B5EF4-FFF2-40B4-BE49-F238E27FC236}">
                  <a16:creationId xmlns:a16="http://schemas.microsoft.com/office/drawing/2014/main" id="{50210B27-5266-47D2-A07F-FBB0DF3AEB9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329805" y="1310005"/>
              <a:ext cx="0" cy="139700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endParaRPr>
            </a:p>
          </p:txBody>
        </p:sp>
        <p:sp>
          <p:nvSpPr>
            <p:cNvPr id="11313" name="Line 13">
              <a:extLst>
                <a:ext uri="{FF2B5EF4-FFF2-40B4-BE49-F238E27FC236}">
                  <a16:creationId xmlns:a16="http://schemas.microsoft.com/office/drawing/2014/main" id="{A012D689-5D2F-4F6A-AA11-DF1237C4F5F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839325" y="1310005"/>
              <a:ext cx="0" cy="139700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endParaRPr>
            </a:p>
          </p:txBody>
        </p:sp>
        <p:sp>
          <p:nvSpPr>
            <p:cNvPr id="11314" name="Line 14">
              <a:extLst>
                <a:ext uri="{FF2B5EF4-FFF2-40B4-BE49-F238E27FC236}">
                  <a16:creationId xmlns:a16="http://schemas.microsoft.com/office/drawing/2014/main" id="{90EBB9F9-356B-4908-B6AD-029668E0608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329805" y="1310005"/>
              <a:ext cx="2508250" cy="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endParaRPr>
            </a:p>
          </p:txBody>
        </p:sp>
        <p:sp>
          <p:nvSpPr>
            <p:cNvPr id="11315" name="Line 15">
              <a:extLst>
                <a:ext uri="{FF2B5EF4-FFF2-40B4-BE49-F238E27FC236}">
                  <a16:creationId xmlns:a16="http://schemas.microsoft.com/office/drawing/2014/main" id="{5047868E-1AD5-4898-817E-FDACC5E1D81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329805" y="2708275"/>
              <a:ext cx="2508250" cy="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endParaRPr>
            </a:p>
          </p:txBody>
        </p:sp>
      </p:grpSp>
      <p:sp>
        <p:nvSpPr>
          <p:cNvPr id="11271" name="Text Box 16">
            <a:extLst>
              <a:ext uri="{FF2B5EF4-FFF2-40B4-BE49-F238E27FC236}">
                <a16:creationId xmlns:a16="http://schemas.microsoft.com/office/drawing/2014/main" id="{C7036C99-7483-47E5-8923-F56A86471E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39255" y="857250"/>
            <a:ext cx="857250" cy="2146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6000" tIns="46800" rIns="36000" bIns="46800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pPr marL="0" marR="0" lvl="0" indent="0" algn="r" defTabSz="449263" rtl="0" eaLnBrk="1" fontAlgn="base" latinLnBrk="0" hangingPunct="1">
              <a:lnSpc>
                <a:spcPct val="100000"/>
              </a:lnSpc>
              <a:spcBef>
                <a:spcPts val="20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ko-KR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rPr>
              <a:t>1</a:t>
            </a:r>
          </a:p>
        </p:txBody>
      </p:sp>
      <p:grpSp>
        <p:nvGrpSpPr>
          <p:cNvPr id="11272" name="Group 17">
            <a:extLst>
              <a:ext uri="{FF2B5EF4-FFF2-40B4-BE49-F238E27FC236}">
                <a16:creationId xmlns:a16="http://schemas.microsoft.com/office/drawing/2014/main" id="{FF45D4BA-F718-4E84-A1FD-21C1180C3181}"/>
              </a:ext>
            </a:extLst>
          </p:cNvPr>
          <p:cNvGrpSpPr>
            <a:grpSpLocks/>
          </p:cNvGrpSpPr>
          <p:nvPr/>
        </p:nvGrpSpPr>
        <p:grpSpPr bwMode="auto">
          <a:xfrm>
            <a:off x="7329805" y="5559425"/>
            <a:ext cx="2515870" cy="942975"/>
            <a:chOff x="7329805" y="5559425"/>
            <a:chExt cx="2515870" cy="942975"/>
          </a:xfrm>
        </p:grpSpPr>
        <p:sp>
          <p:nvSpPr>
            <p:cNvPr id="11294" name="Rectangle 18">
              <a:extLst>
                <a:ext uri="{FF2B5EF4-FFF2-40B4-BE49-F238E27FC236}">
                  <a16:creationId xmlns:a16="http://schemas.microsoft.com/office/drawing/2014/main" id="{702F8A78-8135-440E-8ED4-941F8A6CE9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29805" y="5559425"/>
              <a:ext cx="2515870" cy="210820"/>
            </a:xfrm>
            <a:prstGeom prst="rect">
              <a:avLst/>
            </a:prstGeom>
            <a:solidFill>
              <a:srgbClr val="7F7F7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1pPr>
              <a:lvl2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2pPr>
              <a:lvl3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3pPr>
              <a:lvl4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4pPr>
              <a:lvl5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9pPr>
            </a:lstStyle>
            <a:p>
              <a:pPr marL="0" marR="0" lvl="0" indent="0" algn="l" defTabSz="449263" rtl="0" eaLnBrk="1" fontAlgn="base" latinLnBrk="0" hangingPunct="1">
                <a:lnSpc>
                  <a:spcPct val="100000"/>
                </a:lnSpc>
                <a:spcBef>
                  <a:spcPts val="20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r>
                <a:rPr kumimoji="0" lang="en-US" altLang="ko-KR" sz="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 panose="020B0503020000020004" pitchFamily="34" charset="-127"/>
                  <a:ea typeface="맑은 고딕" panose="020B0503020000020004" pitchFamily="34" charset="-127"/>
                </a:rPr>
                <a:t>Table Information</a:t>
              </a:r>
            </a:p>
          </p:txBody>
        </p:sp>
        <p:sp>
          <p:nvSpPr>
            <p:cNvPr id="11295" name="Rectangle 19">
              <a:extLst>
                <a:ext uri="{FF2B5EF4-FFF2-40B4-BE49-F238E27FC236}">
                  <a16:creationId xmlns:a16="http://schemas.microsoft.com/office/drawing/2014/main" id="{DDEB08D4-8823-41A5-ACF8-4EC231F4D4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29805" y="5772150"/>
              <a:ext cx="645795" cy="45529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ko-K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endParaRPr>
            </a:p>
          </p:txBody>
        </p:sp>
        <p:sp>
          <p:nvSpPr>
            <p:cNvPr id="11296" name="Rectangle 20">
              <a:extLst>
                <a:ext uri="{FF2B5EF4-FFF2-40B4-BE49-F238E27FC236}">
                  <a16:creationId xmlns:a16="http://schemas.microsoft.com/office/drawing/2014/main" id="{A694A9DA-46F6-4D26-A788-5EEB71FFD8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76870" y="5772150"/>
              <a:ext cx="1868170" cy="45529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ko-K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endParaRPr>
            </a:p>
          </p:txBody>
        </p:sp>
        <p:sp>
          <p:nvSpPr>
            <p:cNvPr id="11297" name="Rectangle 21">
              <a:extLst>
                <a:ext uri="{FF2B5EF4-FFF2-40B4-BE49-F238E27FC236}">
                  <a16:creationId xmlns:a16="http://schemas.microsoft.com/office/drawing/2014/main" id="{60502524-07C2-4E8B-B2B1-4E50DDDC97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29805" y="6229350"/>
              <a:ext cx="645795" cy="2730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ko-K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endParaRPr>
            </a:p>
          </p:txBody>
        </p:sp>
        <p:sp>
          <p:nvSpPr>
            <p:cNvPr id="11298" name="Rectangle 22">
              <a:extLst>
                <a:ext uri="{FF2B5EF4-FFF2-40B4-BE49-F238E27FC236}">
                  <a16:creationId xmlns:a16="http://schemas.microsoft.com/office/drawing/2014/main" id="{224CBD6B-FCA8-49D8-A54C-7E93B8D682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76870" y="6229350"/>
              <a:ext cx="1868170" cy="2730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ko-K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endParaRPr>
            </a:p>
          </p:txBody>
        </p:sp>
        <p:sp>
          <p:nvSpPr>
            <p:cNvPr id="11299" name="Line 23">
              <a:extLst>
                <a:ext uri="{FF2B5EF4-FFF2-40B4-BE49-F238E27FC236}">
                  <a16:creationId xmlns:a16="http://schemas.microsoft.com/office/drawing/2014/main" id="{47CF2C81-CF45-4BD3-A07A-879B08B2A08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976870" y="5772150"/>
              <a:ext cx="0" cy="73025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endParaRPr>
            </a:p>
          </p:txBody>
        </p:sp>
        <p:sp>
          <p:nvSpPr>
            <p:cNvPr id="11300" name="Line 24">
              <a:extLst>
                <a:ext uri="{FF2B5EF4-FFF2-40B4-BE49-F238E27FC236}">
                  <a16:creationId xmlns:a16="http://schemas.microsoft.com/office/drawing/2014/main" id="{769C6944-5A8A-48D7-B6EB-8B97796CE71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329805" y="5772150"/>
              <a:ext cx="2515870" cy="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endParaRPr>
            </a:p>
          </p:txBody>
        </p:sp>
        <p:sp>
          <p:nvSpPr>
            <p:cNvPr id="11301" name="Line 25">
              <a:extLst>
                <a:ext uri="{FF2B5EF4-FFF2-40B4-BE49-F238E27FC236}">
                  <a16:creationId xmlns:a16="http://schemas.microsoft.com/office/drawing/2014/main" id="{44988C47-9FC4-4355-9084-66A01643F71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329805" y="6229350"/>
              <a:ext cx="2515870" cy="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endParaRPr>
            </a:p>
          </p:txBody>
        </p:sp>
        <p:sp>
          <p:nvSpPr>
            <p:cNvPr id="11302" name="Line 26">
              <a:extLst>
                <a:ext uri="{FF2B5EF4-FFF2-40B4-BE49-F238E27FC236}">
                  <a16:creationId xmlns:a16="http://schemas.microsoft.com/office/drawing/2014/main" id="{C4349503-E1DA-4666-89E7-63BDCA0619D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329805" y="5559425"/>
              <a:ext cx="0" cy="942975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endParaRPr>
            </a:p>
          </p:txBody>
        </p:sp>
        <p:sp>
          <p:nvSpPr>
            <p:cNvPr id="11303" name="Line 27">
              <a:extLst>
                <a:ext uri="{FF2B5EF4-FFF2-40B4-BE49-F238E27FC236}">
                  <a16:creationId xmlns:a16="http://schemas.microsoft.com/office/drawing/2014/main" id="{E1CDE444-DF8E-4013-8D7D-F592314C80F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846945" y="5559425"/>
              <a:ext cx="0" cy="942975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endParaRPr>
            </a:p>
          </p:txBody>
        </p:sp>
        <p:sp>
          <p:nvSpPr>
            <p:cNvPr id="11304" name="Line 28">
              <a:extLst>
                <a:ext uri="{FF2B5EF4-FFF2-40B4-BE49-F238E27FC236}">
                  <a16:creationId xmlns:a16="http://schemas.microsoft.com/office/drawing/2014/main" id="{1CB282CD-07FC-4C61-BAAE-043CD1F61EE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329805" y="5559425"/>
              <a:ext cx="2515870" cy="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endParaRPr>
            </a:p>
          </p:txBody>
        </p:sp>
        <p:sp>
          <p:nvSpPr>
            <p:cNvPr id="11305" name="Line 29">
              <a:extLst>
                <a:ext uri="{FF2B5EF4-FFF2-40B4-BE49-F238E27FC236}">
                  <a16:creationId xmlns:a16="http://schemas.microsoft.com/office/drawing/2014/main" id="{0E5CA0C2-BDB9-4A85-91E9-F14963608B2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329805" y="6503670"/>
              <a:ext cx="2515870" cy="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endParaRP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1043305" y="640080"/>
            <a:ext cx="1511935" cy="21526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rPr>
              <a:t>수강신청 사이트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rPr>
              <a:t>(KOSMO)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6739255" y="641985"/>
            <a:ext cx="590550" cy="21526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rPr>
              <a:t>1.0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8194040" y="641985"/>
            <a:ext cx="1652905" cy="21526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rPr>
              <a:t>유세종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8194040" y="862330"/>
            <a:ext cx="1651635" cy="21526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rPr>
              <a:t>2020-04-14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sp>
        <p:nvSpPr>
          <p:cNvPr id="61" name="Text Box 3">
            <a:extLst>
              <a:ext uri="{FF2B5EF4-FFF2-40B4-BE49-F238E27FC236}">
                <a16:creationId xmlns:a16="http://schemas.microsoft.com/office/drawing/2014/main" id="{6D0588B0-553D-47A2-BF61-FDF7EF682B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3305" y="851535"/>
            <a:ext cx="1511935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6000" rIns="36000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pPr marL="0" marR="0" lvl="0" indent="0" algn="ctr" defTabSz="449263" rtl="0" eaLnBrk="1" fontAlgn="base" latinLnBrk="0" hangingPunct="1">
              <a:lnSpc>
                <a:spcPct val="100000"/>
              </a:lnSpc>
              <a:spcBef>
                <a:spcPts val="20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/>
            </a:pP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rPr>
              <a:t>회원가입</a:t>
            </a:r>
            <a:endParaRPr kumimoji="0" lang="ko-KR" altLang="ko-KR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435" y="1147445"/>
            <a:ext cx="4037105" cy="434765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9551" y="3321270"/>
            <a:ext cx="4533343" cy="3074789"/>
          </a:xfrm>
          <a:prstGeom prst="rect">
            <a:avLst/>
          </a:prstGeom>
        </p:spPr>
      </p:pic>
      <p:sp>
        <p:nvSpPr>
          <p:cNvPr id="48" name="타원 47"/>
          <p:cNvSpPr/>
          <p:nvPr/>
        </p:nvSpPr>
        <p:spPr bwMode="auto">
          <a:xfrm>
            <a:off x="633314" y="1900927"/>
            <a:ext cx="166370" cy="161925"/>
          </a:xfrm>
          <a:prstGeom prst="ellipse">
            <a:avLst/>
          </a:prstGeom>
          <a:solidFill>
            <a:srgbClr val="FF0000">
              <a:alpha val="44000"/>
            </a:srgbClr>
          </a:solidFill>
          <a:ln w="9525" cap="flat" cmpd="sng" algn="ctr">
            <a:solidFill>
              <a:schemeClr val="accent1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9" name="타원 48"/>
          <p:cNvSpPr/>
          <p:nvPr/>
        </p:nvSpPr>
        <p:spPr bwMode="auto">
          <a:xfrm>
            <a:off x="2793554" y="5949949"/>
            <a:ext cx="166370" cy="161925"/>
          </a:xfrm>
          <a:prstGeom prst="ellipse">
            <a:avLst/>
          </a:prstGeom>
          <a:solidFill>
            <a:srgbClr val="FF0000">
              <a:alpha val="44000"/>
            </a:srgbClr>
          </a:solidFill>
          <a:ln w="9525" cap="flat" cmpd="sng" algn="ctr">
            <a:solidFill>
              <a:schemeClr val="accent1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0929" y="1147445"/>
            <a:ext cx="2571892" cy="2666865"/>
          </a:xfrm>
          <a:prstGeom prst="rect">
            <a:avLst/>
          </a:prstGeom>
        </p:spPr>
      </p:pic>
      <p:grpSp>
        <p:nvGrpSpPr>
          <p:cNvPr id="53" name="Group 30">
            <a:extLst>
              <a:ext uri="{FF2B5EF4-FFF2-40B4-BE49-F238E27FC236}">
                <a16:creationId xmlns:a16="http://schemas.microsoft.com/office/drawing/2014/main" id="{12DB13DD-6C4C-4324-B925-7099B375796D}"/>
              </a:ext>
            </a:extLst>
          </p:cNvPr>
          <p:cNvGrpSpPr>
            <a:grpSpLocks/>
          </p:cNvGrpSpPr>
          <p:nvPr/>
        </p:nvGrpSpPr>
        <p:grpSpPr bwMode="auto">
          <a:xfrm>
            <a:off x="7329805" y="2708275"/>
            <a:ext cx="2508250" cy="684530"/>
            <a:chOff x="7337425" y="2708275"/>
            <a:chExt cx="2508250" cy="684530"/>
          </a:xfrm>
        </p:grpSpPr>
        <p:sp>
          <p:nvSpPr>
            <p:cNvPr id="54" name="Rectangle 31">
              <a:extLst>
                <a:ext uri="{FF2B5EF4-FFF2-40B4-BE49-F238E27FC236}">
                  <a16:creationId xmlns:a16="http://schemas.microsoft.com/office/drawing/2014/main" id="{ECEA63E6-F213-4E40-9DE7-728A747DC0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37425" y="2708275"/>
              <a:ext cx="252095" cy="684530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rIns="0" anchor="ctr"/>
            <a:lstStyle>
              <a:lvl1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1pPr>
              <a:lvl2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2pPr>
              <a:lvl3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3pPr>
              <a:lvl4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4pPr>
              <a:lvl5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9pPr>
            </a:lstStyle>
            <a:p>
              <a:pPr marL="0" marR="0" lvl="0" indent="0" algn="ctr" defTabSz="449263" rtl="0" eaLnBrk="1" fontAlgn="base" latinLnBrk="0" hangingPunct="1">
                <a:lnSpc>
                  <a:spcPct val="100000"/>
                </a:lnSpc>
                <a:spcBef>
                  <a:spcPts val="20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r>
                <a:rPr kumimoji="0" lang="en-US" altLang="ko-KR" sz="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34" charset="-127"/>
                  <a:ea typeface="맑은 고딕" panose="020B0503020000020004" pitchFamily="34" charset="-127"/>
                </a:rPr>
                <a:t>3</a:t>
              </a:r>
            </a:p>
          </p:txBody>
        </p:sp>
        <p:sp>
          <p:nvSpPr>
            <p:cNvPr id="55" name="Rectangle 32">
              <a:extLst>
                <a:ext uri="{FF2B5EF4-FFF2-40B4-BE49-F238E27FC236}">
                  <a16:creationId xmlns:a16="http://schemas.microsoft.com/office/drawing/2014/main" id="{27A8DE68-3ECF-4F97-A1BE-DBA1BA075F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91425" y="2708275"/>
              <a:ext cx="2254250" cy="6845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1pPr>
              <a:lvl2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2pPr>
              <a:lvl3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3pPr>
              <a:lvl4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4pPr>
              <a:lvl5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800"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9pPr>
            </a:lstStyle>
            <a:p>
              <a:pPr marL="0" marR="0" lvl="0" indent="0" algn="l" defTabSz="449263" rtl="0" eaLnBrk="1" fontAlgn="base" latinLnBrk="0" hangingPunct="1">
                <a:lnSpc>
                  <a:spcPct val="100000"/>
                </a:lnSpc>
                <a:spcBef>
                  <a:spcPts val="20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r>
                <a:rPr kumimoji="0" lang="ko-KR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34" charset="-127"/>
                  <a:ea typeface="맑은 고딕" panose="020B0503020000020004" pitchFamily="34" charset="-127"/>
                </a:rPr>
                <a:t>회원가입 완료</a:t>
              </a:r>
              <a:endParaRPr kumimoji="0" lang="ko-KR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endParaRPr>
            </a:p>
          </p:txBody>
        </p:sp>
        <p:sp>
          <p:nvSpPr>
            <p:cNvPr id="59" name="Line 33">
              <a:extLst>
                <a:ext uri="{FF2B5EF4-FFF2-40B4-BE49-F238E27FC236}">
                  <a16:creationId xmlns:a16="http://schemas.microsoft.com/office/drawing/2014/main" id="{EB9ACB71-3DF7-46C8-A107-A605A2A225F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591425" y="2708275"/>
              <a:ext cx="0" cy="68453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endParaRPr>
            </a:p>
          </p:txBody>
        </p:sp>
        <p:sp>
          <p:nvSpPr>
            <p:cNvPr id="60" name="Line 34">
              <a:extLst>
                <a:ext uri="{FF2B5EF4-FFF2-40B4-BE49-F238E27FC236}">
                  <a16:creationId xmlns:a16="http://schemas.microsoft.com/office/drawing/2014/main" id="{0DF3A752-7469-47F4-9475-53051BFB885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337425" y="2708275"/>
              <a:ext cx="0" cy="68453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endParaRPr>
            </a:p>
          </p:txBody>
        </p:sp>
        <p:sp>
          <p:nvSpPr>
            <p:cNvPr id="62" name="Line 35">
              <a:extLst>
                <a:ext uri="{FF2B5EF4-FFF2-40B4-BE49-F238E27FC236}">
                  <a16:creationId xmlns:a16="http://schemas.microsoft.com/office/drawing/2014/main" id="{1148DDE8-FF1A-44CB-AC42-C971F50E301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846945" y="2708275"/>
              <a:ext cx="0" cy="68453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endParaRPr>
            </a:p>
          </p:txBody>
        </p:sp>
        <p:sp>
          <p:nvSpPr>
            <p:cNvPr id="67" name="Line 36">
              <a:extLst>
                <a:ext uri="{FF2B5EF4-FFF2-40B4-BE49-F238E27FC236}">
                  <a16:creationId xmlns:a16="http://schemas.microsoft.com/office/drawing/2014/main" id="{CB31FCF8-293A-4D67-999B-7D1EEFEFE5C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337425" y="2708275"/>
              <a:ext cx="2508250" cy="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endParaRPr>
            </a:p>
          </p:txBody>
        </p:sp>
        <p:sp>
          <p:nvSpPr>
            <p:cNvPr id="72" name="Line 37">
              <a:extLst>
                <a:ext uri="{FF2B5EF4-FFF2-40B4-BE49-F238E27FC236}">
                  <a16:creationId xmlns:a16="http://schemas.microsoft.com/office/drawing/2014/main" id="{FEDA29F0-D2C5-4589-A39F-35243A67907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337425" y="3394075"/>
              <a:ext cx="2508250" cy="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endParaRPr>
            </a:p>
          </p:txBody>
        </p:sp>
      </p:grpSp>
      <p:sp>
        <p:nvSpPr>
          <p:cNvPr id="73" name="타원 72"/>
          <p:cNvSpPr/>
          <p:nvPr/>
        </p:nvSpPr>
        <p:spPr bwMode="auto">
          <a:xfrm>
            <a:off x="4719852" y="1544444"/>
            <a:ext cx="166370" cy="161925"/>
          </a:xfrm>
          <a:prstGeom prst="ellipse">
            <a:avLst/>
          </a:prstGeom>
          <a:solidFill>
            <a:srgbClr val="FF0000">
              <a:alpha val="44000"/>
            </a:srgbClr>
          </a:solidFill>
          <a:ln w="9525" cap="flat" cmpd="sng" algn="ctr">
            <a:solidFill>
              <a:schemeClr val="accent1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r>
              <a:rPr lang="en-US" altLang="ko-KR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9788393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Text Box 1">
            <a:extLst>
              <a:ext uri="{FF2B5EF4-FFF2-40B4-BE49-F238E27FC236}">
                <a16:creationId xmlns:a16="http://schemas.microsoft.com/office/drawing/2014/main" id="{A3ADCBFF-7D42-4637-8DF6-73053A262C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975" y="1905"/>
            <a:ext cx="3457575" cy="346075"/>
          </a:xfrm>
          <a:prstGeom prst="rect">
            <a:avLst/>
          </a:prstGeom>
          <a:noFill/>
          <a:ln>
            <a:noFill/>
          </a:ln>
          <a:effectLst/>
        </p:spPr>
        <p:txBody>
          <a:bodyPr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marL="0" marR="0" lvl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HY견고딕" panose="02030600000101010101" pitchFamily="18" charset="-127"/>
                <a:ea typeface="맑은 고딕" panose="020B0503020000020004" pitchFamily="50" charset="-127"/>
              </a:rPr>
              <a:t>LMS</a:t>
            </a:r>
          </a:p>
        </p:txBody>
      </p:sp>
      <p:sp>
        <p:nvSpPr>
          <p:cNvPr id="11271" name="Text Box 16">
            <a:extLst>
              <a:ext uri="{FF2B5EF4-FFF2-40B4-BE49-F238E27FC236}">
                <a16:creationId xmlns:a16="http://schemas.microsoft.com/office/drawing/2014/main" id="{C7036C99-7483-47E5-8923-F56A86471E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39255" y="857250"/>
            <a:ext cx="857250" cy="2146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6000" tIns="46800" rIns="36000" bIns="46800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pPr marL="0" marR="0" lvl="0" indent="0" algn="r" defTabSz="449263" rtl="0" eaLnBrk="1" fontAlgn="base" latinLnBrk="0" hangingPunct="1">
              <a:lnSpc>
                <a:spcPct val="100000"/>
              </a:lnSpc>
              <a:spcBef>
                <a:spcPts val="20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ko-KR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rPr>
              <a:t>1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D599CA4F-02D0-4EED-9C3E-B1F5FCE55B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37285" y="1340485"/>
            <a:ext cx="7431405" cy="2387600"/>
          </a:xfrm>
        </p:spPr>
        <p:txBody>
          <a:bodyPr/>
          <a:lstStyle/>
          <a:p>
            <a:r>
              <a:rPr lang="ko-KR" altLang="en-US" dirty="0"/>
              <a:t>학생</a:t>
            </a:r>
            <a:br>
              <a:rPr lang="en-US" altLang="ko-KR" dirty="0"/>
            </a:br>
            <a:br>
              <a:rPr lang="en-US" altLang="ko-KR" dirty="0"/>
            </a:br>
            <a:r>
              <a:rPr lang="ko-KR" altLang="en-US" dirty="0"/>
              <a:t>학습지원</a:t>
            </a:r>
          </a:p>
        </p:txBody>
      </p:sp>
    </p:spTree>
    <p:extLst>
      <p:ext uri="{BB962C8B-B14F-4D97-AF65-F5344CB8AC3E}">
        <p14:creationId xmlns:p14="http://schemas.microsoft.com/office/powerpoint/2010/main" val="166844228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테마">
      <a:majorFont>
        <a:latin typeface="HY견고딕"/>
        <a:ea typeface=""/>
        <a:cs typeface="HY견고딕"/>
      </a:majorFont>
      <a:minorFont>
        <a:latin typeface="HY견고딕"/>
        <a:ea typeface=""/>
        <a:cs typeface="HY견고딕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ko-KR" sz="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맑은 고딕" panose="020B0503020000020004" pitchFamily="50" charset="-127"/>
            <a:ea typeface="맑은 고딕" panose="020B0503020000020004" pitchFamily="50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ko-KR" sz="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맑은 고딕" panose="020B0503020000020004" pitchFamily="50" charset="-127"/>
            <a:ea typeface="맑은 고딕" panose="020B0503020000020004" pitchFamily="50" charset="-127"/>
          </a:defRPr>
        </a:defPPr>
      </a:lstStyle>
    </a:lnDef>
  </a:objectDefaults>
  <a:extraClrSchemeLst>
    <a:extraClrScheme>
      <a:clrScheme name="Office 테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테마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테마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테마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테마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테마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테마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 테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테마">
      <a:majorFont>
        <a:latin typeface="HY견고딕"/>
        <a:ea typeface=""/>
        <a:cs typeface="HY견고딕"/>
      </a:majorFont>
      <a:minorFont>
        <a:latin typeface="HY견고딕"/>
        <a:ea typeface=""/>
        <a:cs typeface="HY견고딕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ko-KR" sz="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맑은 고딕" panose="020B0503020000020004" pitchFamily="50" charset="-127"/>
            <a:ea typeface="맑은 고딕" panose="020B0503020000020004" pitchFamily="50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ko-KR" sz="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맑은 고딕" panose="020B0503020000020004" pitchFamily="50" charset="-127"/>
            <a:ea typeface="맑은 고딕" panose="020B0503020000020004" pitchFamily="50" charset="-127"/>
          </a:defRPr>
        </a:defPPr>
      </a:lstStyle>
    </a:lnDef>
  </a:objectDefaults>
  <a:extraClrSchemeLst>
    <a:extraClrScheme>
      <a:clrScheme name="Office 테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테마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테마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테마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테마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테마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테마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EZ사업부 템플릿">
  <a:themeElements>
    <a:clrScheme name="JustSELL문서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보자기">
      <a:majorFont>
        <a:latin typeface="Lucida Sans"/>
        <a:ea typeface=""/>
        <a:cs typeface=""/>
        <a:font script="Grek" typeface="Arial"/>
        <a:font script="Cyrl" typeface="Arial"/>
        <a:font script="Jpan" typeface="HGP明朝E"/>
        <a:font script="Hang" typeface="HY견고딕"/>
        <a:font script="Hans" typeface="华文楷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Lucida Sans"/>
        <a:ea typeface=""/>
        <a:cs typeface=""/>
        <a:font script="Grek" typeface="Arial"/>
        <a:font script="Cyrl" typeface="Arial"/>
        <a:font script="Jpan" typeface="HGP明朝E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defRPr dirty="0"/>
        </a:defPPr>
      </a:lstStyle>
    </a:txDef>
  </a:objectDefaults>
  <a:extraClrSchemeLst>
    <a:extraClrScheme>
      <a:clrScheme name="JustSELL문서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JustSELL문서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JustSELL문서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JustSELL문서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JustSELL문서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JustSELL문서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JustSELL문서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JustSELL문서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JustSELL문서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JustSELL문서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JustSELL문서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JustSELL문서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</TotalTime>
  <Pages>54</Pages>
  <Words>2647</Words>
  <Characters>0</Characters>
  <Application>Microsoft Office PowerPoint</Application>
  <DocSecurity>0</DocSecurity>
  <PresentationFormat>사용자 지정</PresentationFormat>
  <Lines>0</Lines>
  <Paragraphs>978</Paragraphs>
  <Slides>63</Slides>
  <Notes>63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63</vt:i4>
      </vt:variant>
    </vt:vector>
  </HeadingPairs>
  <TitlesOfParts>
    <vt:vector size="74" baseType="lpstr">
      <vt:lpstr>HY견고딕</vt:lpstr>
      <vt:lpstr>HY울릉도M</vt:lpstr>
      <vt:lpstr>HY헤드라인M</vt:lpstr>
      <vt:lpstr>굴림</vt:lpstr>
      <vt:lpstr>맑은 고딕</vt:lpstr>
      <vt:lpstr>Arial</vt:lpstr>
      <vt:lpstr>Lucida Sans</vt:lpstr>
      <vt:lpstr>Times New Roman</vt:lpstr>
      <vt:lpstr>Office 테마</vt:lpstr>
      <vt:lpstr>Office 테마</vt:lpstr>
      <vt:lpstr>EZ사업부 템플릿</vt:lpstr>
      <vt:lpstr> 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학생  학습지원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학생  학습관리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강사  학습지원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강사  학습관리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강사  커뮤니티</vt:lpstr>
      <vt:lpstr>PowerPoint 프레젠테이션</vt:lpstr>
      <vt:lpstr>PowerPoint 프레젠테이션</vt:lpstr>
      <vt:lpstr>PowerPoint 프레젠테이션</vt:lpstr>
      <vt:lpstr>관리자  학습지원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관리자  학습관리</vt:lpstr>
      <vt:lpstr>PowerPoint 프레젠테이션</vt:lpstr>
      <vt:lpstr>관리자  인원관리</vt:lpstr>
      <vt:lpstr>PowerPoint 프레젠테이션</vt:lpstr>
      <vt:lpstr>PowerPoint 프레젠테이션</vt:lpstr>
      <vt:lpstr>PowerPoint 프레젠테이션</vt:lpstr>
      <vt:lpstr>관리자  강의실 관리</vt:lpstr>
      <vt:lpstr>PowerPoint 프레젠테이션</vt:lpstr>
      <vt:lpstr>관리자 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HACCP 관리시스템    화면사양서</dc:title>
  <dc:creator>김철민</dc:creator>
  <cp:lastModifiedBy>김 태균</cp:lastModifiedBy>
  <cp:revision>18</cp:revision>
  <dcterms:modified xsi:type="dcterms:W3CDTF">2020-04-16T06:11:46Z</dcterms:modified>
  <cp:version>9.101.12.38406</cp:version>
</cp:coreProperties>
</file>